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0"/>
  </p:notesMasterIdLst>
  <p:sldIdLst>
    <p:sldId id="925" r:id="rId2"/>
    <p:sldId id="256" r:id="rId3"/>
    <p:sldId id="350" r:id="rId4"/>
    <p:sldId id="639" r:id="rId5"/>
    <p:sldId id="638" r:id="rId6"/>
    <p:sldId id="343" r:id="rId7"/>
    <p:sldId id="641" r:id="rId8"/>
    <p:sldId id="640" r:id="rId9"/>
    <p:sldId id="262" r:id="rId10"/>
    <p:sldId id="643" r:id="rId11"/>
    <p:sldId id="642" r:id="rId12"/>
    <p:sldId id="275" r:id="rId13"/>
    <p:sldId id="645" r:id="rId14"/>
    <p:sldId id="644" r:id="rId15"/>
    <p:sldId id="646" r:id="rId16"/>
    <p:sldId id="276" r:id="rId17"/>
    <p:sldId id="647" r:id="rId18"/>
    <p:sldId id="265" r:id="rId19"/>
    <p:sldId id="649" r:id="rId20"/>
    <p:sldId id="648" r:id="rId21"/>
    <p:sldId id="263" r:id="rId22"/>
    <p:sldId id="651" r:id="rId23"/>
    <p:sldId id="650" r:id="rId24"/>
    <p:sldId id="295" r:id="rId25"/>
    <p:sldId id="653" r:id="rId26"/>
    <p:sldId id="652" r:id="rId27"/>
    <p:sldId id="278" r:id="rId28"/>
    <p:sldId id="654" r:id="rId29"/>
    <p:sldId id="655" r:id="rId30"/>
    <p:sldId id="323" r:id="rId31"/>
    <p:sldId id="657" r:id="rId32"/>
    <p:sldId id="656" r:id="rId33"/>
    <p:sldId id="285" r:id="rId34"/>
    <p:sldId id="574" r:id="rId35"/>
    <p:sldId id="575" r:id="rId36"/>
    <p:sldId id="576" r:id="rId37"/>
    <p:sldId id="268" r:id="rId38"/>
    <p:sldId id="277" r:id="rId39"/>
    <p:sldId id="658" r:id="rId40"/>
    <p:sldId id="659" r:id="rId41"/>
    <p:sldId id="660" r:id="rId42"/>
    <p:sldId id="273" r:id="rId43"/>
    <p:sldId id="661" r:id="rId44"/>
    <p:sldId id="258" r:id="rId45"/>
    <p:sldId id="663" r:id="rId46"/>
    <p:sldId id="662" r:id="rId47"/>
    <p:sldId id="272" r:id="rId48"/>
    <p:sldId id="664" r:id="rId49"/>
    <p:sldId id="665" r:id="rId50"/>
    <p:sldId id="269" r:id="rId51"/>
    <p:sldId id="667" r:id="rId52"/>
    <p:sldId id="666" r:id="rId53"/>
    <p:sldId id="260" r:id="rId54"/>
    <p:sldId id="669" r:id="rId55"/>
    <p:sldId id="668" r:id="rId56"/>
    <p:sldId id="259" r:id="rId57"/>
    <p:sldId id="670" r:id="rId58"/>
    <p:sldId id="671" r:id="rId59"/>
    <p:sldId id="264" r:id="rId60"/>
    <p:sldId id="673" r:id="rId61"/>
    <p:sldId id="672" r:id="rId62"/>
    <p:sldId id="297" r:id="rId63"/>
    <p:sldId id="674" r:id="rId64"/>
    <p:sldId id="675" r:id="rId65"/>
    <p:sldId id="456" r:id="rId66"/>
    <p:sldId id="676" r:id="rId67"/>
    <p:sldId id="677" r:id="rId68"/>
    <p:sldId id="284" r:id="rId69"/>
    <p:sldId id="577" r:id="rId70"/>
    <p:sldId id="578" r:id="rId71"/>
    <p:sldId id="579" r:id="rId72"/>
    <p:sldId id="580" r:id="rId73"/>
    <p:sldId id="581" r:id="rId74"/>
    <p:sldId id="290" r:id="rId75"/>
    <p:sldId id="257" r:id="rId76"/>
    <p:sldId id="679" r:id="rId77"/>
    <p:sldId id="678" r:id="rId78"/>
    <p:sldId id="296" r:id="rId79"/>
    <p:sldId id="681" r:id="rId80"/>
    <p:sldId id="682" r:id="rId81"/>
    <p:sldId id="274" r:id="rId82"/>
    <p:sldId id="683" r:id="rId83"/>
    <p:sldId id="684" r:id="rId84"/>
    <p:sldId id="271" r:id="rId85"/>
    <p:sldId id="686" r:id="rId86"/>
    <p:sldId id="685" r:id="rId87"/>
    <p:sldId id="261" r:id="rId88"/>
    <p:sldId id="687" r:id="rId89"/>
    <p:sldId id="688" r:id="rId90"/>
    <p:sldId id="322" r:id="rId91"/>
    <p:sldId id="690" r:id="rId92"/>
    <p:sldId id="689" r:id="rId93"/>
    <p:sldId id="325" r:id="rId94"/>
    <p:sldId id="692" r:id="rId95"/>
    <p:sldId id="691" r:id="rId96"/>
    <p:sldId id="326" r:id="rId97"/>
    <p:sldId id="694" r:id="rId98"/>
    <p:sldId id="693" r:id="rId99"/>
    <p:sldId id="291" r:id="rId100"/>
    <p:sldId id="696" r:id="rId101"/>
    <p:sldId id="695" r:id="rId102"/>
    <p:sldId id="444" r:id="rId103"/>
    <p:sldId id="697" r:id="rId104"/>
    <p:sldId id="698" r:id="rId105"/>
    <p:sldId id="282" r:id="rId106"/>
    <p:sldId id="582" r:id="rId107"/>
    <p:sldId id="583" r:id="rId108"/>
    <p:sldId id="584" r:id="rId109"/>
    <p:sldId id="585" r:id="rId110"/>
    <p:sldId id="586" r:id="rId111"/>
    <p:sldId id="310" r:id="rId112"/>
    <p:sldId id="324" r:id="rId113"/>
    <p:sldId id="700" r:id="rId114"/>
    <p:sldId id="699" r:id="rId115"/>
    <p:sldId id="299" r:id="rId116"/>
    <p:sldId id="702" r:id="rId117"/>
    <p:sldId id="701" r:id="rId118"/>
    <p:sldId id="314" r:id="rId119"/>
    <p:sldId id="704" r:id="rId120"/>
    <p:sldId id="703" r:id="rId121"/>
    <p:sldId id="270" r:id="rId122"/>
    <p:sldId id="706" r:id="rId123"/>
    <p:sldId id="705" r:id="rId124"/>
    <p:sldId id="313" r:id="rId125"/>
    <p:sldId id="708" r:id="rId126"/>
    <p:sldId id="707" r:id="rId127"/>
    <p:sldId id="312" r:id="rId128"/>
    <p:sldId id="709" r:id="rId129"/>
    <p:sldId id="710" r:id="rId130"/>
    <p:sldId id="315" r:id="rId131"/>
    <p:sldId id="712" r:id="rId132"/>
    <p:sldId id="711" r:id="rId133"/>
    <p:sldId id="552" r:id="rId134"/>
    <p:sldId id="714" r:id="rId135"/>
    <p:sldId id="713" r:id="rId136"/>
    <p:sldId id="317" r:id="rId137"/>
    <p:sldId id="716" r:id="rId138"/>
    <p:sldId id="715" r:id="rId139"/>
    <p:sldId id="553" r:id="rId140"/>
    <p:sldId id="718" r:id="rId141"/>
    <p:sldId id="717" r:id="rId142"/>
    <p:sldId id="281" r:id="rId143"/>
    <p:sldId id="587" r:id="rId144"/>
    <p:sldId id="588" r:id="rId145"/>
    <p:sldId id="589" r:id="rId146"/>
    <p:sldId id="590" r:id="rId147"/>
    <p:sldId id="591" r:id="rId148"/>
    <p:sldId id="336" r:id="rId149"/>
    <p:sldId id="302" r:id="rId150"/>
    <p:sldId id="720" r:id="rId151"/>
    <p:sldId id="719" r:id="rId152"/>
    <p:sldId id="318" r:id="rId153"/>
    <p:sldId id="722" r:id="rId154"/>
    <p:sldId id="721" r:id="rId155"/>
    <p:sldId id="723" r:id="rId156"/>
    <p:sldId id="725" r:id="rId157"/>
    <p:sldId id="724" r:id="rId158"/>
    <p:sldId id="292" r:id="rId159"/>
    <p:sldId id="727" r:id="rId160"/>
    <p:sldId id="726" r:id="rId161"/>
    <p:sldId id="293" r:id="rId162"/>
    <p:sldId id="729" r:id="rId163"/>
    <p:sldId id="728" r:id="rId164"/>
    <p:sldId id="411" r:id="rId165"/>
    <p:sldId id="731" r:id="rId166"/>
    <p:sldId id="730" r:id="rId167"/>
    <p:sldId id="298" r:id="rId168"/>
    <p:sldId id="733" r:id="rId169"/>
    <p:sldId id="732" r:id="rId170"/>
    <p:sldId id="303" r:id="rId171"/>
    <p:sldId id="735" r:id="rId172"/>
    <p:sldId id="734" r:id="rId173"/>
    <p:sldId id="554" r:id="rId174"/>
    <p:sldId id="736" r:id="rId175"/>
    <p:sldId id="737" r:id="rId176"/>
    <p:sldId id="555" r:id="rId177"/>
    <p:sldId id="739" r:id="rId178"/>
    <p:sldId id="738" r:id="rId179"/>
    <p:sldId id="280" r:id="rId180"/>
    <p:sldId id="592" r:id="rId181"/>
    <p:sldId id="593" r:id="rId182"/>
    <p:sldId id="594" r:id="rId183"/>
    <p:sldId id="595" r:id="rId184"/>
    <p:sldId id="596" r:id="rId185"/>
    <p:sldId id="363" r:id="rId186"/>
    <p:sldId id="319" r:id="rId187"/>
    <p:sldId id="741" r:id="rId188"/>
    <p:sldId id="740" r:id="rId189"/>
    <p:sldId id="556" r:id="rId190"/>
    <p:sldId id="743" r:id="rId191"/>
    <p:sldId id="742" r:id="rId192"/>
    <p:sldId id="311" r:id="rId193"/>
    <p:sldId id="745" r:id="rId194"/>
    <p:sldId id="744" r:id="rId195"/>
    <p:sldId id="329" r:id="rId196"/>
    <p:sldId id="747" r:id="rId197"/>
    <p:sldId id="746" r:id="rId198"/>
    <p:sldId id="347" r:id="rId199"/>
    <p:sldId id="748" r:id="rId200"/>
    <p:sldId id="749" r:id="rId201"/>
    <p:sldId id="301" r:id="rId202"/>
    <p:sldId id="751" r:id="rId203"/>
    <p:sldId id="750" r:id="rId204"/>
    <p:sldId id="321" r:id="rId205"/>
    <p:sldId id="753" r:id="rId206"/>
    <p:sldId id="752" r:id="rId207"/>
    <p:sldId id="557" r:id="rId208"/>
    <p:sldId id="755" r:id="rId209"/>
    <p:sldId id="754" r:id="rId210"/>
    <p:sldId id="558" r:id="rId211"/>
    <p:sldId id="757" r:id="rId212"/>
    <p:sldId id="756" r:id="rId213"/>
    <p:sldId id="448" r:id="rId214"/>
    <p:sldId id="759" r:id="rId215"/>
    <p:sldId id="758" r:id="rId216"/>
    <p:sldId id="279" r:id="rId217"/>
    <p:sldId id="597" r:id="rId218"/>
    <p:sldId id="598" r:id="rId219"/>
    <p:sldId id="599" r:id="rId220"/>
    <p:sldId id="600" r:id="rId221"/>
    <p:sldId id="601" r:id="rId222"/>
    <p:sldId id="370" r:id="rId223"/>
    <p:sldId id="266" r:id="rId224"/>
    <p:sldId id="760" r:id="rId225"/>
    <p:sldId id="761" r:id="rId226"/>
    <p:sldId id="559" r:id="rId227"/>
    <p:sldId id="763" r:id="rId228"/>
    <p:sldId id="762" r:id="rId229"/>
    <p:sldId id="446" r:id="rId230"/>
    <p:sldId id="765" r:id="rId231"/>
    <p:sldId id="764" r:id="rId232"/>
    <p:sldId id="300" r:id="rId233"/>
    <p:sldId id="767" r:id="rId234"/>
    <p:sldId id="766" r:id="rId235"/>
    <p:sldId id="560" r:id="rId236"/>
    <p:sldId id="769" r:id="rId237"/>
    <p:sldId id="768" r:id="rId238"/>
    <p:sldId id="327" r:id="rId239"/>
    <p:sldId id="770" r:id="rId240"/>
    <p:sldId id="771" r:id="rId241"/>
    <p:sldId id="561" r:id="rId242"/>
    <p:sldId id="772" r:id="rId243"/>
    <p:sldId id="773" r:id="rId244"/>
    <p:sldId id="562" r:id="rId245"/>
    <p:sldId id="774" r:id="rId246"/>
    <p:sldId id="775" r:id="rId247"/>
    <p:sldId id="518" r:id="rId248"/>
    <p:sldId id="776" r:id="rId249"/>
    <p:sldId id="777" r:id="rId250"/>
    <p:sldId id="563" r:id="rId251"/>
    <p:sldId id="779" r:id="rId252"/>
    <p:sldId id="778" r:id="rId253"/>
    <p:sldId id="267" r:id="rId254"/>
    <p:sldId id="602" r:id="rId255"/>
    <p:sldId id="603" r:id="rId256"/>
    <p:sldId id="604" r:id="rId257"/>
    <p:sldId id="605" r:id="rId258"/>
    <p:sldId id="606" r:id="rId259"/>
    <p:sldId id="382" r:id="rId260"/>
    <p:sldId id="508" r:id="rId261"/>
    <p:sldId id="875" r:id="rId262"/>
    <p:sldId id="874" r:id="rId263"/>
    <p:sldId id="447" r:id="rId264"/>
    <p:sldId id="873" r:id="rId265"/>
    <p:sldId id="872" r:id="rId266"/>
    <p:sldId id="449" r:id="rId267"/>
    <p:sldId id="871" r:id="rId268"/>
    <p:sldId id="870" r:id="rId269"/>
    <p:sldId id="294" r:id="rId270"/>
    <p:sldId id="869" r:id="rId271"/>
    <p:sldId id="868" r:id="rId272"/>
    <p:sldId id="564" r:id="rId273"/>
    <p:sldId id="867" r:id="rId274"/>
    <p:sldId id="866" r:id="rId275"/>
    <p:sldId id="565" r:id="rId276"/>
    <p:sldId id="865" r:id="rId277"/>
    <p:sldId id="864" r:id="rId278"/>
    <p:sldId id="450" r:id="rId279"/>
    <p:sldId id="863" r:id="rId280"/>
    <p:sldId id="862" r:id="rId281"/>
    <p:sldId id="537" r:id="rId282"/>
    <p:sldId id="861" r:id="rId283"/>
    <p:sldId id="860" r:id="rId284"/>
    <p:sldId id="445" r:id="rId285"/>
    <p:sldId id="859" r:id="rId286"/>
    <p:sldId id="858" r:id="rId287"/>
    <p:sldId id="566" r:id="rId288"/>
    <p:sldId id="857" r:id="rId289"/>
    <p:sldId id="856" r:id="rId290"/>
    <p:sldId id="421" r:id="rId291"/>
    <p:sldId id="607" r:id="rId292"/>
    <p:sldId id="608" r:id="rId293"/>
    <p:sldId id="609" r:id="rId294"/>
    <p:sldId id="610" r:id="rId295"/>
    <p:sldId id="611" r:id="rId296"/>
    <p:sldId id="405" r:id="rId297"/>
    <p:sldId id="425" r:id="rId298"/>
    <p:sldId id="838" r:id="rId299"/>
    <p:sldId id="837" r:id="rId300"/>
    <p:sldId id="426" r:id="rId301"/>
    <p:sldId id="840" r:id="rId302"/>
    <p:sldId id="839" r:id="rId303"/>
    <p:sldId id="427" r:id="rId304"/>
    <p:sldId id="842" r:id="rId305"/>
    <p:sldId id="841" r:id="rId306"/>
    <p:sldId id="428" r:id="rId307"/>
    <p:sldId id="843" r:id="rId308"/>
    <p:sldId id="844" r:id="rId309"/>
    <p:sldId id="429" r:id="rId310"/>
    <p:sldId id="846" r:id="rId311"/>
    <p:sldId id="845" r:id="rId312"/>
    <p:sldId id="430" r:id="rId313"/>
    <p:sldId id="848" r:id="rId314"/>
    <p:sldId id="847" r:id="rId315"/>
    <p:sldId id="438" r:id="rId316"/>
    <p:sldId id="850" r:id="rId317"/>
    <p:sldId id="851" r:id="rId318"/>
    <p:sldId id="439" r:id="rId319"/>
    <p:sldId id="852" r:id="rId320"/>
    <p:sldId id="853" r:id="rId321"/>
    <p:sldId id="440" r:id="rId322"/>
    <p:sldId id="855" r:id="rId323"/>
    <p:sldId id="854" r:id="rId324"/>
    <p:sldId id="441" r:id="rId325"/>
    <p:sldId id="835" r:id="rId326"/>
    <p:sldId id="836" r:id="rId327"/>
    <p:sldId id="442" r:id="rId328"/>
    <p:sldId id="833" r:id="rId329"/>
    <p:sldId id="834" r:id="rId330"/>
    <p:sldId id="423" r:id="rId331"/>
    <p:sldId id="374" r:id="rId332"/>
    <p:sldId id="832" r:id="rId333"/>
    <p:sldId id="831" r:id="rId334"/>
    <p:sldId id="352" r:id="rId335"/>
    <p:sldId id="811" r:id="rId336"/>
    <p:sldId id="810" r:id="rId337"/>
    <p:sldId id="567" r:id="rId338"/>
    <p:sldId id="809" r:id="rId339"/>
    <p:sldId id="830" r:id="rId340"/>
    <p:sldId id="443" r:id="rId341"/>
    <p:sldId id="808" r:id="rId342"/>
    <p:sldId id="829" r:id="rId343"/>
    <p:sldId id="349" r:id="rId344"/>
    <p:sldId id="807" r:id="rId345"/>
    <p:sldId id="828" r:id="rId346"/>
    <p:sldId id="568" r:id="rId347"/>
    <p:sldId id="806" r:id="rId348"/>
    <p:sldId id="827" r:id="rId349"/>
    <p:sldId id="328" r:id="rId350"/>
    <p:sldId id="805" r:id="rId351"/>
    <p:sldId id="826" r:id="rId352"/>
    <p:sldId id="569" r:id="rId353"/>
    <p:sldId id="804" r:id="rId354"/>
    <p:sldId id="825" r:id="rId355"/>
    <p:sldId id="316" r:id="rId356"/>
    <p:sldId id="803" r:id="rId357"/>
    <p:sldId id="824" r:id="rId358"/>
    <p:sldId id="348" r:id="rId359"/>
    <p:sldId id="802" r:id="rId360"/>
    <p:sldId id="812" r:id="rId361"/>
    <p:sldId id="437" r:id="rId362"/>
    <p:sldId id="532" r:id="rId363"/>
    <p:sldId id="801" r:id="rId364"/>
    <p:sldId id="823" r:id="rId365"/>
    <p:sldId id="530" r:id="rId366"/>
    <p:sldId id="800" r:id="rId367"/>
    <p:sldId id="822" r:id="rId368"/>
    <p:sldId id="531" r:id="rId369"/>
    <p:sldId id="799" r:id="rId370"/>
    <p:sldId id="821" r:id="rId371"/>
    <p:sldId id="570" r:id="rId372"/>
    <p:sldId id="798" r:id="rId373"/>
    <p:sldId id="820" r:id="rId374"/>
    <p:sldId id="571" r:id="rId375"/>
    <p:sldId id="797" r:id="rId376"/>
    <p:sldId id="819" r:id="rId377"/>
    <p:sldId id="492" r:id="rId378"/>
    <p:sldId id="796" r:id="rId379"/>
    <p:sldId id="818" r:id="rId380"/>
    <p:sldId id="522" r:id="rId381"/>
    <p:sldId id="795" r:id="rId382"/>
    <p:sldId id="817" r:id="rId383"/>
    <p:sldId id="468" r:id="rId384"/>
    <p:sldId id="794" r:id="rId385"/>
    <p:sldId id="816" r:id="rId386"/>
    <p:sldId id="528" r:id="rId387"/>
    <p:sldId id="793" r:id="rId388"/>
    <p:sldId id="815" r:id="rId389"/>
    <p:sldId id="466" r:id="rId390"/>
    <p:sldId id="814" r:id="rId391"/>
    <p:sldId id="897" r:id="rId392"/>
    <p:sldId id="451" r:id="rId393"/>
    <p:sldId id="393" r:id="rId394"/>
    <p:sldId id="876" r:id="rId395"/>
    <p:sldId id="898" r:id="rId396"/>
    <p:sldId id="572" r:id="rId397"/>
    <p:sldId id="877" r:id="rId398"/>
    <p:sldId id="899" r:id="rId399"/>
    <p:sldId id="789" r:id="rId400"/>
    <p:sldId id="878" r:id="rId401"/>
    <p:sldId id="900" r:id="rId402"/>
    <p:sldId id="465" r:id="rId403"/>
    <p:sldId id="879" r:id="rId404"/>
    <p:sldId id="901" r:id="rId405"/>
    <p:sldId id="529" r:id="rId406"/>
    <p:sldId id="880" r:id="rId407"/>
    <p:sldId id="902" r:id="rId408"/>
    <p:sldId id="538" r:id="rId409"/>
    <p:sldId id="881" r:id="rId410"/>
    <p:sldId id="903" r:id="rId411"/>
    <p:sldId id="539" r:id="rId412"/>
    <p:sldId id="882" r:id="rId413"/>
    <p:sldId id="904" r:id="rId414"/>
    <p:sldId id="533" r:id="rId415"/>
    <p:sldId id="883" r:id="rId416"/>
    <p:sldId id="573" r:id="rId417"/>
    <p:sldId id="884" r:id="rId418"/>
    <p:sldId id="905" r:id="rId419"/>
    <p:sldId id="534" r:id="rId420"/>
    <p:sldId id="781" r:id="rId421"/>
    <p:sldId id="536" r:id="rId422"/>
    <p:sldId id="813" r:id="rId423"/>
    <p:sldId id="469" r:id="rId424"/>
    <p:sldId id="460" r:id="rId425"/>
    <p:sldId id="461" r:id="rId426"/>
    <p:sldId id="459" r:id="rId427"/>
    <p:sldId id="458" r:id="rId428"/>
    <p:sldId id="457" r:id="rId429"/>
    <p:sldId id="612" r:id="rId430"/>
    <p:sldId id="613" r:id="rId431"/>
    <p:sldId id="614" r:id="rId432"/>
    <p:sldId id="540" r:id="rId433"/>
    <p:sldId id="541" r:id="rId434"/>
    <p:sldId id="542" r:id="rId435"/>
    <p:sldId id="543" r:id="rId436"/>
    <p:sldId id="544" r:id="rId437"/>
    <p:sldId id="545" r:id="rId438"/>
    <p:sldId id="546" r:id="rId439"/>
    <p:sldId id="547" r:id="rId440"/>
    <p:sldId id="548" r:id="rId441"/>
    <p:sldId id="549" r:id="rId442"/>
    <p:sldId id="550" r:id="rId443"/>
    <p:sldId id="551" r:id="rId444"/>
    <p:sldId id="628" r:id="rId445"/>
    <p:sldId id="615" r:id="rId446"/>
    <p:sldId id="885" r:id="rId447"/>
    <p:sldId id="922" r:id="rId448"/>
    <p:sldId id="886" r:id="rId449"/>
    <p:sldId id="921" r:id="rId450"/>
    <p:sldId id="920" r:id="rId451"/>
    <p:sldId id="617" r:id="rId452"/>
    <p:sldId id="887" r:id="rId453"/>
    <p:sldId id="919" r:id="rId454"/>
    <p:sldId id="618" r:id="rId455"/>
    <p:sldId id="888" r:id="rId456"/>
    <p:sldId id="918" r:id="rId457"/>
    <p:sldId id="619" r:id="rId458"/>
    <p:sldId id="889" r:id="rId459"/>
    <p:sldId id="917" r:id="rId460"/>
    <p:sldId id="620" r:id="rId461"/>
    <p:sldId id="915" r:id="rId462"/>
    <p:sldId id="916" r:id="rId463"/>
    <p:sldId id="621" r:id="rId464"/>
    <p:sldId id="891" r:id="rId465"/>
    <p:sldId id="914" r:id="rId466"/>
    <p:sldId id="892" r:id="rId467"/>
    <p:sldId id="912" r:id="rId468"/>
    <p:sldId id="913" r:id="rId469"/>
    <p:sldId id="623" r:id="rId470"/>
    <p:sldId id="910" r:id="rId471"/>
    <p:sldId id="911" r:id="rId472"/>
    <p:sldId id="894" r:id="rId473"/>
    <p:sldId id="909" r:id="rId474"/>
    <p:sldId id="908" r:id="rId475"/>
    <p:sldId id="625" r:id="rId476"/>
    <p:sldId id="895" r:id="rId477"/>
    <p:sldId id="907" r:id="rId478"/>
    <p:sldId id="626" r:id="rId479"/>
    <p:sldId id="896" r:id="rId480"/>
    <p:sldId id="906" r:id="rId481"/>
    <p:sldId id="629" r:id="rId482"/>
    <p:sldId id="630" r:id="rId483"/>
    <p:sldId id="631" r:id="rId484"/>
    <p:sldId id="632" r:id="rId485"/>
    <p:sldId id="633" r:id="rId486"/>
    <p:sldId id="634" r:id="rId487"/>
    <p:sldId id="635" r:id="rId488"/>
    <p:sldId id="924" r:id="rId4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0C9"/>
    <a:srgbClr val="716557"/>
    <a:srgbClr val="F7CE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62" autoAdjust="0"/>
  </p:normalViewPr>
  <p:slideViewPr>
    <p:cSldViewPr snapToGrid="0">
      <p:cViewPr varScale="1">
        <p:scale>
          <a:sx n="102" d="100"/>
          <a:sy n="102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tableStyles" Target="tableStyles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drinks.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hears a person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4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78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speaks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see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is chained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has a box of fruit.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tree on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has no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writes.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2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8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road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boat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walks up the stairs.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cuts the fruit on the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has no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cuts the grain.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5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84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82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stretches the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tied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pig does not walk.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not the same as a camel.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ties a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does not have any animals.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cut a hole in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is 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insect flies straight.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fruit is sweet.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sees a hole in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goes up from the mountain.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fish has no bones.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animal works the grain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tower is to the left of the wall.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whip the horse.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measures the stick.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 not have time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smells a fish.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loves his horses.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has a good heart.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all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air is coming from the mouth.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write a new 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the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00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042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41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43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brought to Jesus someone who was deaf and had difficulty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begged Jesus to lay his hand on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took him aside from the crowd privately.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put His fingers into his 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touched his tongue.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looked up to Heaven.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sighed.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said to him “ </a:t>
            </a:r>
            <a:r>
              <a:rPr lang="en-US" dirty="0" err="1"/>
              <a:t>Ephphatha</a:t>
            </a:r>
            <a:r>
              <a:rPr lang="en-US" dirty="0"/>
              <a:t>, “ that is to say, “Open!”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comes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his hearing was opened.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tongue was loosened.  What prevented his tongue was destroyed.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could speak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sees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sun come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jpeg"/><Relationship Id="rId4" Type="http://schemas.openxmlformats.org/officeDocument/2006/relationships/image" Target="../media/image14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jpeg"/><Relationship Id="rId4" Type="http://schemas.openxmlformats.org/officeDocument/2006/relationships/image" Target="../media/image180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jpeg"/><Relationship Id="rId4" Type="http://schemas.openxmlformats.org/officeDocument/2006/relationships/image" Target="../media/image186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jpeg"/><Relationship Id="rId4" Type="http://schemas.openxmlformats.org/officeDocument/2006/relationships/image" Target="../media/image189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jpeg"/><Relationship Id="rId4" Type="http://schemas.openxmlformats.org/officeDocument/2006/relationships/image" Target="../media/image215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jpeg"/><Relationship Id="rId4" Type="http://schemas.openxmlformats.org/officeDocument/2006/relationships/image" Target="../media/image218.jpe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jpeg"/><Relationship Id="rId4" Type="http://schemas.openxmlformats.org/officeDocument/2006/relationships/image" Target="../media/image2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1.jpeg"/><Relationship Id="rId4" Type="http://schemas.openxmlformats.org/officeDocument/2006/relationships/image" Target="../media/image230.jpe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4.jpeg"/><Relationship Id="rId4" Type="http://schemas.openxmlformats.org/officeDocument/2006/relationships/image" Target="../media/image253.jpe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jpeg"/><Relationship Id="rId4" Type="http://schemas.openxmlformats.org/officeDocument/2006/relationships/image" Target="../media/image256.jpe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jpeg"/><Relationship Id="rId4" Type="http://schemas.openxmlformats.org/officeDocument/2006/relationships/image" Target="../media/image259.jpe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3.jpeg"/><Relationship Id="rId4" Type="http://schemas.openxmlformats.org/officeDocument/2006/relationships/image" Target="../media/image262.jpe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6.jpeg"/><Relationship Id="rId4" Type="http://schemas.openxmlformats.org/officeDocument/2006/relationships/image" Target="../media/image265.jpe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jpeg"/><Relationship Id="rId4" Type="http://schemas.openxmlformats.org/officeDocument/2006/relationships/image" Target="../media/image268.jpe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5.jpeg"/><Relationship Id="rId4" Type="http://schemas.openxmlformats.org/officeDocument/2006/relationships/image" Target="../media/image294.jpe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8.jpeg"/><Relationship Id="rId4" Type="http://schemas.openxmlformats.org/officeDocument/2006/relationships/image" Target="../media/image297.jpe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jpeg"/><Relationship Id="rId4" Type="http://schemas.openxmlformats.org/officeDocument/2006/relationships/image" Target="../media/image300.jpe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jpeg"/><Relationship Id="rId4" Type="http://schemas.openxmlformats.org/officeDocument/2006/relationships/image" Target="../media/image306.jpe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6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6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gif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gif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01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g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6.gif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2.png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4.png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6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8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2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4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8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0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2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59584-971B-F58F-AECE-C21C72678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</p:spPr>
      </p:pic>
    </p:spTree>
    <p:extLst>
      <p:ext uri="{BB962C8B-B14F-4D97-AF65-F5344CB8AC3E}">
        <p14:creationId xmlns:p14="http://schemas.microsoft.com/office/powerpoint/2010/main" val="3657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8EBCE-AD59-417D-8F48-3312DB7024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1403161"/>
            <a:ext cx="3754100" cy="250337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0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0662" y="4363885"/>
            <a:ext cx="1322363" cy="12909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 </a:t>
            </a: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ot    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8EBCE-AD59-417D-8F48-3312DB7024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1403161"/>
            <a:ext cx="3754100" cy="250337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7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096" y="3991694"/>
            <a:ext cx="1935678" cy="23368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uler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72AB4-02D0-468C-A850-98918EB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622" y="391886"/>
            <a:ext cx="7587852" cy="2278286"/>
          </a:xfrm>
          <a:prstGeom prst="rect">
            <a:avLst/>
          </a:prstGeom>
        </p:spPr>
      </p:pic>
      <p:pic>
        <p:nvPicPr>
          <p:cNvPr id="4" name="image47.jpeg">
            <a:extLst>
              <a:ext uri="{FF2B5EF4-FFF2-40B4-BE49-F238E27FC236}">
                <a16:creationId xmlns:a16="http://schemas.microsoft.com/office/drawing/2014/main" id="{99735C3A-DE86-428F-86BB-893D93604D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2622" y="2713041"/>
            <a:ext cx="2515235" cy="2949575"/>
          </a:xfrm>
          <a:prstGeom prst="rect">
            <a:avLst/>
          </a:prstGeom>
        </p:spPr>
      </p:pic>
      <p:pic>
        <p:nvPicPr>
          <p:cNvPr id="5" name="image48.jpeg">
            <a:extLst>
              <a:ext uri="{FF2B5EF4-FFF2-40B4-BE49-F238E27FC236}">
                <a16:creationId xmlns:a16="http://schemas.microsoft.com/office/drawing/2014/main" id="{D2E5DC6F-3814-41BC-B355-6AA226157C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1628" y="2999108"/>
            <a:ext cx="231775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CFA0F-A911-4B87-B77A-B7230B7B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42" y="463139"/>
            <a:ext cx="8541832" cy="1795146"/>
          </a:xfrm>
          <a:prstGeom prst="rect">
            <a:avLst/>
          </a:prstGeom>
        </p:spPr>
      </p:pic>
      <p:pic>
        <p:nvPicPr>
          <p:cNvPr id="4" name="image52.jpeg">
            <a:extLst>
              <a:ext uri="{FF2B5EF4-FFF2-40B4-BE49-F238E27FC236}">
                <a16:creationId xmlns:a16="http://schemas.microsoft.com/office/drawing/2014/main" id="{FB4DBCAE-CD67-4C43-952F-39D282DED8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2816" y="2972249"/>
            <a:ext cx="2538730" cy="2884805"/>
          </a:xfrm>
          <a:prstGeom prst="rect">
            <a:avLst/>
          </a:prstGeom>
        </p:spPr>
      </p:pic>
      <p:pic>
        <p:nvPicPr>
          <p:cNvPr id="5" name="image53.jpeg">
            <a:extLst>
              <a:ext uri="{FF2B5EF4-FFF2-40B4-BE49-F238E27FC236}">
                <a16:creationId xmlns:a16="http://schemas.microsoft.com/office/drawing/2014/main" id="{06A9B45E-B5AB-4316-9168-83D8F1206F8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6294" y="2793671"/>
            <a:ext cx="25095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AD3EE-B5B3-4C1B-BDE9-DA31245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64" y="748147"/>
            <a:ext cx="7259165" cy="1844172"/>
          </a:xfrm>
          <a:prstGeom prst="rect">
            <a:avLst/>
          </a:prstGeom>
        </p:spPr>
      </p:pic>
      <p:pic>
        <p:nvPicPr>
          <p:cNvPr id="4" name="image56.jpeg">
            <a:extLst>
              <a:ext uri="{FF2B5EF4-FFF2-40B4-BE49-F238E27FC236}">
                <a16:creationId xmlns:a16="http://schemas.microsoft.com/office/drawing/2014/main" id="{32BFF5B4-8960-487D-A0F4-C940106A18F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7545" y="3600911"/>
            <a:ext cx="2575560" cy="1983740"/>
          </a:xfrm>
          <a:prstGeom prst="rect">
            <a:avLst/>
          </a:prstGeom>
        </p:spPr>
      </p:pic>
      <p:pic>
        <p:nvPicPr>
          <p:cNvPr id="5" name="image57.jpeg">
            <a:extLst>
              <a:ext uri="{FF2B5EF4-FFF2-40B4-BE49-F238E27FC236}">
                <a16:creationId xmlns:a16="http://schemas.microsoft.com/office/drawing/2014/main" id="{F8F3583F-A744-4F63-8ECB-18B64BE54A7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5688" y="2993332"/>
            <a:ext cx="2549525" cy="28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8C16E-6765-4259-BC9F-F7E98AA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184" y="712520"/>
            <a:ext cx="6846043" cy="1935174"/>
          </a:xfrm>
          <a:prstGeom prst="rect">
            <a:avLst/>
          </a:prstGeom>
        </p:spPr>
      </p:pic>
      <p:pic>
        <p:nvPicPr>
          <p:cNvPr id="4" name="image61.jpeg">
            <a:extLst>
              <a:ext uri="{FF2B5EF4-FFF2-40B4-BE49-F238E27FC236}">
                <a16:creationId xmlns:a16="http://schemas.microsoft.com/office/drawing/2014/main" id="{2082D7DF-B6B9-4319-BF5D-984A6669FC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0499" y="3092389"/>
            <a:ext cx="2555875" cy="2235835"/>
          </a:xfrm>
          <a:prstGeom prst="rect">
            <a:avLst/>
          </a:prstGeom>
        </p:spPr>
      </p:pic>
      <p:pic>
        <p:nvPicPr>
          <p:cNvPr id="5" name="image62.png">
            <a:extLst>
              <a:ext uri="{FF2B5EF4-FFF2-40B4-BE49-F238E27FC236}">
                <a16:creationId xmlns:a16="http://schemas.microsoft.com/office/drawing/2014/main" id="{4317F422-FB03-4D4D-AE1C-4540D334561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3271" y="2810304"/>
            <a:ext cx="2615565" cy="26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BC454-B1C7-4A03-AF8A-B4CF4DCB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84" y="308758"/>
            <a:ext cx="8624567" cy="2203160"/>
          </a:xfrm>
          <a:prstGeom prst="rect">
            <a:avLst/>
          </a:prstGeom>
        </p:spPr>
      </p:pic>
      <p:pic>
        <p:nvPicPr>
          <p:cNvPr id="4" name="image64.jpeg">
            <a:extLst>
              <a:ext uri="{FF2B5EF4-FFF2-40B4-BE49-F238E27FC236}">
                <a16:creationId xmlns:a16="http://schemas.microsoft.com/office/drawing/2014/main" id="{2D3AABA2-AC58-4700-B541-4C2731503E3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6173" y="2976571"/>
            <a:ext cx="2549525" cy="2971165"/>
          </a:xfrm>
          <a:prstGeom prst="rect">
            <a:avLst/>
          </a:prstGeom>
        </p:spPr>
      </p:pic>
      <p:pic>
        <p:nvPicPr>
          <p:cNvPr id="5" name="image65.png">
            <a:extLst>
              <a:ext uri="{FF2B5EF4-FFF2-40B4-BE49-F238E27FC236}">
                <a16:creationId xmlns:a16="http://schemas.microsoft.com/office/drawing/2014/main" id="{13B0FEF5-1985-4713-B062-EA0193613F5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5690" y="2931303"/>
            <a:ext cx="2548255" cy="28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339" y="5070693"/>
            <a:ext cx="1663009" cy="75643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ater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8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8214C-B66C-4BA2-A5A4-2D90B80F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17" y="237507"/>
            <a:ext cx="8822131" cy="2487090"/>
          </a:xfrm>
          <a:prstGeom prst="rect">
            <a:avLst/>
          </a:prstGeom>
        </p:spPr>
      </p:pic>
      <p:pic>
        <p:nvPicPr>
          <p:cNvPr id="4" name="image69.jpeg">
            <a:extLst>
              <a:ext uri="{FF2B5EF4-FFF2-40B4-BE49-F238E27FC236}">
                <a16:creationId xmlns:a16="http://schemas.microsoft.com/office/drawing/2014/main" id="{75789D87-7EAD-41A7-B2C7-FD086D0C5A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9066" y="3429000"/>
            <a:ext cx="2302510" cy="2606040"/>
          </a:xfrm>
          <a:prstGeom prst="rect">
            <a:avLst/>
          </a:prstGeom>
        </p:spPr>
      </p:pic>
      <p:pic>
        <p:nvPicPr>
          <p:cNvPr id="5" name="image70.jpeg">
            <a:extLst>
              <a:ext uri="{FF2B5EF4-FFF2-40B4-BE49-F238E27FC236}">
                <a16:creationId xmlns:a16="http://schemas.microsoft.com/office/drawing/2014/main" id="{A8A6D313-0677-428B-8260-67BECBAE8F5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8877" y="3429000"/>
            <a:ext cx="234315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BCBE17-E324-6591-75D8-4D53A2AE857D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iver 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stream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4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34" y="5064996"/>
            <a:ext cx="1579763" cy="7713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4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33" y="4954046"/>
            <a:ext cx="1843314" cy="6485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755" y="5258672"/>
            <a:ext cx="1632176" cy="7320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2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8477" y="4261109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nife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75" y="1454534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181" y="5298356"/>
            <a:ext cx="1384595" cy="738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338" y="5123686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tick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6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834393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829E9-CD60-C66D-D113-D54F3B99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rink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186D3-421A-1C31-FEC3-64583DF94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48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614" y="4545709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tair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level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A1AE6-CCDB-658C-D4AF-55A111798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6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9A6DB-64A0-47D5-880C-538CB28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13" y="213757"/>
            <a:ext cx="8447670" cy="2234785"/>
          </a:xfrm>
          <a:prstGeom prst="rect">
            <a:avLst/>
          </a:prstGeom>
        </p:spPr>
      </p:pic>
      <p:pic>
        <p:nvPicPr>
          <p:cNvPr id="3" name="image74.jpeg">
            <a:extLst>
              <a:ext uri="{FF2B5EF4-FFF2-40B4-BE49-F238E27FC236}">
                <a16:creationId xmlns:a16="http://schemas.microsoft.com/office/drawing/2014/main" id="{3481C262-4483-403D-A7F5-AE2795529A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1220" y="2741567"/>
            <a:ext cx="2710109" cy="2995997"/>
          </a:xfrm>
          <a:prstGeom prst="rect">
            <a:avLst/>
          </a:prstGeom>
        </p:spPr>
      </p:pic>
      <p:pic>
        <p:nvPicPr>
          <p:cNvPr id="4" name="image75.jpeg">
            <a:extLst>
              <a:ext uri="{FF2B5EF4-FFF2-40B4-BE49-F238E27FC236}">
                <a16:creationId xmlns:a16="http://schemas.microsoft.com/office/drawing/2014/main" id="{16457983-AE13-482A-8D07-91ED6A65D1A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0672" y="3083579"/>
            <a:ext cx="25958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E4D0A-76EA-43BF-AB27-C4031F9D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01" y="463139"/>
            <a:ext cx="7362583" cy="2134578"/>
          </a:xfrm>
          <a:prstGeom prst="rect">
            <a:avLst/>
          </a:prstGeom>
        </p:spPr>
      </p:pic>
      <p:pic>
        <p:nvPicPr>
          <p:cNvPr id="3" name="image79.jpeg">
            <a:extLst>
              <a:ext uri="{FF2B5EF4-FFF2-40B4-BE49-F238E27FC236}">
                <a16:creationId xmlns:a16="http://schemas.microsoft.com/office/drawing/2014/main" id="{7B96C789-464A-4745-81D5-D06E545EB41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9822" y="3223722"/>
            <a:ext cx="2524760" cy="2738120"/>
          </a:xfrm>
          <a:prstGeom prst="rect">
            <a:avLst/>
          </a:prstGeom>
        </p:spPr>
      </p:pic>
      <p:pic>
        <p:nvPicPr>
          <p:cNvPr id="4" name="image80.jpeg">
            <a:extLst>
              <a:ext uri="{FF2B5EF4-FFF2-40B4-BE49-F238E27FC236}">
                <a16:creationId xmlns:a16="http://schemas.microsoft.com/office/drawing/2014/main" id="{EB473B9B-5A65-4608-BD29-D95C6269720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4545" y="3058803"/>
            <a:ext cx="2534285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A6478-51B4-41BD-92DA-5CB8EC9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53" y="498764"/>
            <a:ext cx="8133037" cy="1746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E21D9-9C7E-4B64-8B3A-EA5FE8058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88" y="2842194"/>
            <a:ext cx="2042337" cy="2883658"/>
          </a:xfrm>
          <a:prstGeom prst="rect">
            <a:avLst/>
          </a:prstGeom>
        </p:spPr>
      </p:pic>
      <p:pic>
        <p:nvPicPr>
          <p:cNvPr id="4" name="image84.jpeg">
            <a:extLst>
              <a:ext uri="{FF2B5EF4-FFF2-40B4-BE49-F238E27FC236}">
                <a16:creationId xmlns:a16="http://schemas.microsoft.com/office/drawing/2014/main" id="{5F1E9FC8-2703-4C89-8BDB-F11C96CDE3B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7772" y="2842194"/>
            <a:ext cx="1831340" cy="26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B1450-98D9-406E-B037-39B69B7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33" y="308759"/>
            <a:ext cx="7754461" cy="1928824"/>
          </a:xfrm>
          <a:prstGeom prst="rect">
            <a:avLst/>
          </a:prstGeom>
        </p:spPr>
      </p:pic>
      <p:pic>
        <p:nvPicPr>
          <p:cNvPr id="3" name="image88.jpeg">
            <a:extLst>
              <a:ext uri="{FF2B5EF4-FFF2-40B4-BE49-F238E27FC236}">
                <a16:creationId xmlns:a16="http://schemas.microsoft.com/office/drawing/2014/main" id="{D36A7BFF-D8FF-4215-B962-15621BD0B0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9983" y="3374548"/>
            <a:ext cx="2423160" cy="2491740"/>
          </a:xfrm>
          <a:prstGeom prst="rect">
            <a:avLst/>
          </a:prstGeom>
        </p:spPr>
      </p:pic>
      <p:pic>
        <p:nvPicPr>
          <p:cNvPr id="4" name="image89.jpeg">
            <a:extLst>
              <a:ext uri="{FF2B5EF4-FFF2-40B4-BE49-F238E27FC236}">
                <a16:creationId xmlns:a16="http://schemas.microsoft.com/office/drawing/2014/main" id="{39224B9D-E49A-4728-A3A4-BF7CFBDC0D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5662" y="3027203"/>
            <a:ext cx="2586355" cy="28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2C0BC-3133-4557-AAB0-355D562C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381" y="439386"/>
            <a:ext cx="6300528" cy="2064152"/>
          </a:xfrm>
          <a:prstGeom prst="rect">
            <a:avLst/>
          </a:prstGeom>
        </p:spPr>
      </p:pic>
      <p:pic>
        <p:nvPicPr>
          <p:cNvPr id="3" name="image91.png">
            <a:extLst>
              <a:ext uri="{FF2B5EF4-FFF2-40B4-BE49-F238E27FC236}">
                <a16:creationId xmlns:a16="http://schemas.microsoft.com/office/drawing/2014/main" id="{FBBD4194-FB89-4553-9621-D28D3485F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0183" y="3274963"/>
            <a:ext cx="1844040" cy="2540635"/>
          </a:xfrm>
          <a:prstGeom prst="rect">
            <a:avLst/>
          </a:prstGeom>
        </p:spPr>
      </p:pic>
      <p:pic>
        <p:nvPicPr>
          <p:cNvPr id="4" name="image92.png">
            <a:extLst>
              <a:ext uri="{FF2B5EF4-FFF2-40B4-BE49-F238E27FC236}">
                <a16:creationId xmlns:a16="http://schemas.microsoft.com/office/drawing/2014/main" id="{7EEB8C71-0BCE-46CE-A8F9-C05166B0CE6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87789" y="3221940"/>
            <a:ext cx="1896745" cy="26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BE087-5501-439E-AA85-2247FAB2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33" y="724394"/>
            <a:ext cx="7054414" cy="2058501"/>
          </a:xfrm>
          <a:prstGeom prst="rect">
            <a:avLst/>
          </a:prstGeom>
        </p:spPr>
      </p:pic>
      <p:pic>
        <p:nvPicPr>
          <p:cNvPr id="3" name="image96.jpeg">
            <a:extLst>
              <a:ext uri="{FF2B5EF4-FFF2-40B4-BE49-F238E27FC236}">
                <a16:creationId xmlns:a16="http://schemas.microsoft.com/office/drawing/2014/main" id="{48BCA881-1258-4C78-8AC9-ADFBD6DA3D6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8114" y="2782895"/>
            <a:ext cx="2503170" cy="3020060"/>
          </a:xfrm>
          <a:prstGeom prst="rect">
            <a:avLst/>
          </a:prstGeom>
        </p:spPr>
      </p:pic>
      <p:pic>
        <p:nvPicPr>
          <p:cNvPr id="4" name="image97.jpeg">
            <a:extLst>
              <a:ext uri="{FF2B5EF4-FFF2-40B4-BE49-F238E27FC236}">
                <a16:creationId xmlns:a16="http://schemas.microsoft.com/office/drawing/2014/main" id="{2D5AD812-FA08-4161-8BE4-8F927A0735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7499" y="2903225"/>
            <a:ext cx="2515870" cy="29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F14874-D1CD-28B5-0255-4F86D2368780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17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76B66-1E1E-A4FF-1320-4E52DC59B82B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4798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056" y="4818743"/>
            <a:ext cx="1591575" cy="7378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F76E-AFAF-4D83-8E71-743D8AA8045C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1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1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1907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040" y="4484914"/>
            <a:ext cx="1913607" cy="7934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nake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4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C8D3D-F565-4192-A944-9EDA580E23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56" y="1232116"/>
            <a:ext cx="4245136" cy="30919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5169640"/>
            <a:ext cx="1997076" cy="7596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amel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79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519" y="4989027"/>
            <a:ext cx="1840888" cy="780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nsect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4EDCCC-9E70-D0E4-1191-D5CF4C6F67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72" y="993973"/>
            <a:ext cx="3674743" cy="34015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76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896" y="4806384"/>
            <a:ext cx="1799894" cy="7228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3EA38-753E-4EE2-88D2-8590D481B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72" y="993973"/>
            <a:ext cx="3674743" cy="340153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18" y="4965867"/>
            <a:ext cx="1856935" cy="11957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C8D3D-F565-4192-A944-9EDA580E23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56" y="1232116"/>
            <a:ext cx="4245136" cy="30919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4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782" y="4733847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9F6D8-E24C-464C-B146-B3F371C603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9" y="1074468"/>
            <a:ext cx="3852862" cy="361376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5136333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tretch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9F6D8-E24C-464C-B146-B3F371C603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9" y="1074468"/>
            <a:ext cx="3852862" cy="361376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959" y="4537495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qual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same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7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3E1BC-58C6-40A7-B065-B9C388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78" y="356259"/>
            <a:ext cx="7255844" cy="2358939"/>
          </a:xfrm>
          <a:prstGeom prst="rect">
            <a:avLst/>
          </a:prstGeom>
        </p:spPr>
      </p:pic>
      <p:pic>
        <p:nvPicPr>
          <p:cNvPr id="4" name="image101.png">
            <a:extLst>
              <a:ext uri="{FF2B5EF4-FFF2-40B4-BE49-F238E27FC236}">
                <a16:creationId xmlns:a16="http://schemas.microsoft.com/office/drawing/2014/main" id="{5BBD24D0-8855-4209-BD19-C2B9F9A37A8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8364" y="2818510"/>
            <a:ext cx="2073910" cy="2648585"/>
          </a:xfrm>
          <a:prstGeom prst="rect">
            <a:avLst/>
          </a:prstGeom>
        </p:spPr>
      </p:pic>
      <p:pic>
        <p:nvPicPr>
          <p:cNvPr id="5" name="image102.png">
            <a:extLst>
              <a:ext uri="{FF2B5EF4-FFF2-40B4-BE49-F238E27FC236}">
                <a16:creationId xmlns:a16="http://schemas.microsoft.com/office/drawing/2014/main" id="{7BC01002-D629-45F6-897D-FD6E8A63AA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9728" y="2715198"/>
            <a:ext cx="1395113" cy="27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F64E3-096E-4D7E-9B35-9F7488F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58" y="427511"/>
            <a:ext cx="5813561" cy="2088281"/>
          </a:xfrm>
          <a:prstGeom prst="rect">
            <a:avLst/>
          </a:prstGeom>
        </p:spPr>
      </p:pic>
      <p:pic>
        <p:nvPicPr>
          <p:cNvPr id="4" name="image106.jpeg">
            <a:extLst>
              <a:ext uri="{FF2B5EF4-FFF2-40B4-BE49-F238E27FC236}">
                <a16:creationId xmlns:a16="http://schemas.microsoft.com/office/drawing/2014/main" id="{61A0287E-AB04-4361-A898-DFAC250130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4158" y="3429000"/>
            <a:ext cx="2576830" cy="1951990"/>
          </a:xfrm>
          <a:prstGeom prst="rect">
            <a:avLst/>
          </a:prstGeom>
        </p:spPr>
      </p:pic>
      <p:pic>
        <p:nvPicPr>
          <p:cNvPr id="5" name="image107.jpeg">
            <a:extLst>
              <a:ext uri="{FF2B5EF4-FFF2-40B4-BE49-F238E27FC236}">
                <a16:creationId xmlns:a16="http://schemas.microsoft.com/office/drawing/2014/main" id="{45534959-A1EF-40E3-A857-74E55E6C5D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11978" y="3427223"/>
            <a:ext cx="2540635" cy="18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E0EEC-310F-48FE-A192-BF0A2398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23" y="130630"/>
            <a:ext cx="6251270" cy="2415264"/>
          </a:xfrm>
          <a:prstGeom prst="rect">
            <a:avLst/>
          </a:prstGeom>
        </p:spPr>
      </p:pic>
      <p:pic>
        <p:nvPicPr>
          <p:cNvPr id="4" name="image110.jpeg">
            <a:extLst>
              <a:ext uri="{FF2B5EF4-FFF2-40B4-BE49-F238E27FC236}">
                <a16:creationId xmlns:a16="http://schemas.microsoft.com/office/drawing/2014/main" id="{F160B785-E4E3-49A7-BF19-AE016EB4EBC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5608" y="3313464"/>
            <a:ext cx="2541905" cy="3105150"/>
          </a:xfrm>
          <a:prstGeom prst="rect">
            <a:avLst/>
          </a:prstGeom>
        </p:spPr>
      </p:pic>
      <p:pic>
        <p:nvPicPr>
          <p:cNvPr id="5" name="image111.jpeg">
            <a:extLst>
              <a:ext uri="{FF2B5EF4-FFF2-40B4-BE49-F238E27FC236}">
                <a16:creationId xmlns:a16="http://schemas.microsoft.com/office/drawing/2014/main" id="{6D1ADD2F-A197-4A64-BABE-B008CA54E1D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0282" y="3328069"/>
            <a:ext cx="2518410" cy="30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12442-1C7A-4A14-9479-4C5BDFD8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69" y="581892"/>
            <a:ext cx="9250062" cy="2044275"/>
          </a:xfrm>
          <a:prstGeom prst="rect">
            <a:avLst/>
          </a:prstGeom>
        </p:spPr>
      </p:pic>
      <p:pic>
        <p:nvPicPr>
          <p:cNvPr id="4" name="image114.jpeg">
            <a:extLst>
              <a:ext uri="{FF2B5EF4-FFF2-40B4-BE49-F238E27FC236}">
                <a16:creationId xmlns:a16="http://schemas.microsoft.com/office/drawing/2014/main" id="{87466027-36BA-48FF-B9DF-5E46BED45B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3803" y="3050743"/>
            <a:ext cx="2635486" cy="3225365"/>
          </a:xfrm>
          <a:prstGeom prst="rect">
            <a:avLst/>
          </a:prstGeom>
        </p:spPr>
      </p:pic>
      <p:pic>
        <p:nvPicPr>
          <p:cNvPr id="5" name="image115.jpeg">
            <a:extLst>
              <a:ext uri="{FF2B5EF4-FFF2-40B4-BE49-F238E27FC236}">
                <a16:creationId xmlns:a16="http://schemas.microsoft.com/office/drawing/2014/main" id="{2CD9C4B0-B99C-42AC-8AAF-F61385E5E00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1134" y="3050743"/>
            <a:ext cx="2447290" cy="29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305AE-162B-4EC8-B1AF-A0945D74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81" y="522515"/>
            <a:ext cx="7895064" cy="2222405"/>
          </a:xfrm>
          <a:prstGeom prst="rect">
            <a:avLst/>
          </a:prstGeom>
        </p:spPr>
      </p:pic>
      <p:pic>
        <p:nvPicPr>
          <p:cNvPr id="4" name="image119.jpeg">
            <a:extLst>
              <a:ext uri="{FF2B5EF4-FFF2-40B4-BE49-F238E27FC236}">
                <a16:creationId xmlns:a16="http://schemas.microsoft.com/office/drawing/2014/main" id="{3689B567-7816-4B8C-B64D-0789DF6C35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8698" y="3169879"/>
            <a:ext cx="2109470" cy="2988310"/>
          </a:xfrm>
          <a:prstGeom prst="rect">
            <a:avLst/>
          </a:prstGeom>
        </p:spPr>
      </p:pic>
      <p:pic>
        <p:nvPicPr>
          <p:cNvPr id="5" name="image120.jpeg">
            <a:extLst>
              <a:ext uri="{FF2B5EF4-FFF2-40B4-BE49-F238E27FC236}">
                <a16:creationId xmlns:a16="http://schemas.microsoft.com/office/drawing/2014/main" id="{6EE1BB4C-1B44-4649-92EF-E438294A7B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2463" y="3735981"/>
            <a:ext cx="2399665" cy="185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E4BB7-4511-4A83-8CC6-965D47C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20" y="570017"/>
            <a:ext cx="5995159" cy="2017602"/>
          </a:xfrm>
          <a:prstGeom prst="rect">
            <a:avLst/>
          </a:prstGeom>
        </p:spPr>
      </p:pic>
      <p:pic>
        <p:nvPicPr>
          <p:cNvPr id="4" name="image122.png">
            <a:extLst>
              <a:ext uri="{FF2B5EF4-FFF2-40B4-BE49-F238E27FC236}">
                <a16:creationId xmlns:a16="http://schemas.microsoft.com/office/drawing/2014/main" id="{AC73CF70-D8C9-4B2C-8457-1CF5C537A2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9553" y="3296836"/>
            <a:ext cx="1684020" cy="2373630"/>
          </a:xfrm>
          <a:prstGeom prst="rect">
            <a:avLst/>
          </a:prstGeom>
        </p:spPr>
      </p:pic>
      <p:pic>
        <p:nvPicPr>
          <p:cNvPr id="5" name="image123.png">
            <a:extLst>
              <a:ext uri="{FF2B5EF4-FFF2-40B4-BE49-F238E27FC236}">
                <a16:creationId xmlns:a16="http://schemas.microsoft.com/office/drawing/2014/main" id="{7FF03954-1977-4086-9128-A5F7F5CE12F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0544" y="3322556"/>
            <a:ext cx="1691005" cy="23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A068E6-3D15-8A95-2025-94B8D86311DF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0116" y="4505722"/>
            <a:ext cx="1801863" cy="17691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E1414-83D1-2BB9-9949-A28C3AED2EF8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160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717" y="4656248"/>
            <a:ext cx="1764253" cy="72612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B0018-35EB-4700-A18B-658C359CF69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6D6CF-7433-4B94-AB39-2F86B180FB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1" y="995767"/>
            <a:ext cx="3962923" cy="34473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1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982118"/>
            <a:ext cx="1262743" cy="5913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6D6CF-7433-4B94-AB39-2F86B180FB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1" y="995767"/>
            <a:ext cx="3962923" cy="34473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525" y="5093917"/>
            <a:ext cx="2529880" cy="71618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ountain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CCC5B3-E435-F533-63B8-40B08D253F2F}"/>
              </a:ext>
            </a:extLst>
          </p:cNvPr>
          <p:cNvSpPr txBox="1">
            <a:spLocks/>
          </p:cNvSpPr>
          <p:nvPr/>
        </p:nvSpPr>
        <p:spPr>
          <a:xfrm>
            <a:off x="4568857" y="3120141"/>
            <a:ext cx="3054285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7514" y="4952621"/>
            <a:ext cx="1756229" cy="67039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3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772" y="4985561"/>
            <a:ext cx="1640114" cy="11684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5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1196" y="4327733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4BA3A0-C123-48C2-B36B-84DA306572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20" y="1146629"/>
            <a:ext cx="3700977" cy="313865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3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115" y="4769890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weet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4BA3A0-C123-48C2-B36B-84DA306572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20" y="1146629"/>
            <a:ext cx="3700977" cy="313865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163" y="4949471"/>
            <a:ext cx="2407158" cy="7087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straight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710" y="4850523"/>
            <a:ext cx="1399722" cy="8448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AC96-166A-481A-9446-3002677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7" y="201880"/>
            <a:ext cx="10792551" cy="2061973"/>
          </a:xfrm>
          <a:prstGeom prst="rect">
            <a:avLst/>
          </a:prstGeom>
        </p:spPr>
      </p:pic>
      <p:pic>
        <p:nvPicPr>
          <p:cNvPr id="3" name="image126.jpeg">
            <a:extLst>
              <a:ext uri="{FF2B5EF4-FFF2-40B4-BE49-F238E27FC236}">
                <a16:creationId xmlns:a16="http://schemas.microsoft.com/office/drawing/2014/main" id="{AB202B30-FDF4-44AB-BC2B-2CDD2EFA2D1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0808" y="3099993"/>
            <a:ext cx="2515235" cy="2988310"/>
          </a:xfrm>
          <a:prstGeom prst="rect">
            <a:avLst/>
          </a:prstGeom>
        </p:spPr>
      </p:pic>
      <p:pic>
        <p:nvPicPr>
          <p:cNvPr id="4" name="image127.jpeg">
            <a:extLst>
              <a:ext uri="{FF2B5EF4-FFF2-40B4-BE49-F238E27FC236}">
                <a16:creationId xmlns:a16="http://schemas.microsoft.com/office/drawing/2014/main" id="{2FC5B8F0-1875-4301-BD52-4C6BA82A00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2243" y="2575989"/>
            <a:ext cx="2588895" cy="30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14C1B-75CB-40CF-926E-D4B778DF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12" y="439387"/>
            <a:ext cx="4845175" cy="2320583"/>
          </a:xfrm>
          <a:prstGeom prst="rect">
            <a:avLst/>
          </a:prstGeom>
        </p:spPr>
      </p:pic>
      <p:pic>
        <p:nvPicPr>
          <p:cNvPr id="3" name="image130.jpeg">
            <a:extLst>
              <a:ext uri="{FF2B5EF4-FFF2-40B4-BE49-F238E27FC236}">
                <a16:creationId xmlns:a16="http://schemas.microsoft.com/office/drawing/2014/main" id="{9BD0D650-14F0-4FBC-B881-11EC75D7179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8083" y="2759970"/>
            <a:ext cx="2229485" cy="2953385"/>
          </a:xfrm>
          <a:prstGeom prst="rect">
            <a:avLst/>
          </a:prstGeom>
        </p:spPr>
      </p:pic>
      <p:pic>
        <p:nvPicPr>
          <p:cNvPr id="4" name="image131.jpeg">
            <a:extLst>
              <a:ext uri="{FF2B5EF4-FFF2-40B4-BE49-F238E27FC236}">
                <a16:creationId xmlns:a16="http://schemas.microsoft.com/office/drawing/2014/main" id="{F0A2E49F-793D-4B18-A2AA-2CE6FE97A3E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28680" y="2888240"/>
            <a:ext cx="2451100" cy="28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65991-2C00-47FB-804E-2FA5DE5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3" y="344385"/>
            <a:ext cx="8641590" cy="1547357"/>
          </a:xfrm>
          <a:prstGeom prst="rect">
            <a:avLst/>
          </a:prstGeom>
        </p:spPr>
      </p:pic>
      <p:pic>
        <p:nvPicPr>
          <p:cNvPr id="3" name="image135.jpeg">
            <a:extLst>
              <a:ext uri="{FF2B5EF4-FFF2-40B4-BE49-F238E27FC236}">
                <a16:creationId xmlns:a16="http://schemas.microsoft.com/office/drawing/2014/main" id="{D1DA7AC9-1A99-4CE8-9AF0-8B5623E9C5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0954" y="2985276"/>
            <a:ext cx="2578735" cy="3096260"/>
          </a:xfrm>
          <a:prstGeom prst="rect">
            <a:avLst/>
          </a:prstGeom>
        </p:spPr>
      </p:pic>
      <p:pic>
        <p:nvPicPr>
          <p:cNvPr id="4" name="image136.jpeg">
            <a:extLst>
              <a:ext uri="{FF2B5EF4-FFF2-40B4-BE49-F238E27FC236}">
                <a16:creationId xmlns:a16="http://schemas.microsoft.com/office/drawing/2014/main" id="{5B0AE9BB-604F-4AA8-B2C3-981A6A8EA3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20626" y="2784158"/>
            <a:ext cx="2595880" cy="3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A856-F2D0-45FF-AD70-22E86C8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10" y="463139"/>
            <a:ext cx="4995380" cy="2437938"/>
          </a:xfrm>
          <a:prstGeom prst="rect">
            <a:avLst/>
          </a:prstGeom>
        </p:spPr>
      </p:pic>
      <p:pic>
        <p:nvPicPr>
          <p:cNvPr id="3" name="image138.jpeg">
            <a:extLst>
              <a:ext uri="{FF2B5EF4-FFF2-40B4-BE49-F238E27FC236}">
                <a16:creationId xmlns:a16="http://schemas.microsoft.com/office/drawing/2014/main" id="{78207549-C38A-478F-A953-F5D1B80D45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5643" y="3197122"/>
            <a:ext cx="2538095" cy="2981325"/>
          </a:xfrm>
          <a:prstGeom prst="rect">
            <a:avLst/>
          </a:prstGeom>
        </p:spPr>
      </p:pic>
      <p:pic>
        <p:nvPicPr>
          <p:cNvPr id="4" name="image139.jpeg">
            <a:extLst>
              <a:ext uri="{FF2B5EF4-FFF2-40B4-BE49-F238E27FC236}">
                <a16:creationId xmlns:a16="http://schemas.microsoft.com/office/drawing/2014/main" id="{A1A6FBFB-057B-4A40-B63E-B43A905460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4017" y="3039439"/>
            <a:ext cx="221234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7660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4F79-A143-412C-9FA5-F3D571A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19" y="510640"/>
            <a:ext cx="10178362" cy="2145502"/>
          </a:xfrm>
          <a:prstGeom prst="rect">
            <a:avLst/>
          </a:prstGeom>
        </p:spPr>
      </p:pic>
      <p:pic>
        <p:nvPicPr>
          <p:cNvPr id="3" name="image143.png">
            <a:extLst>
              <a:ext uri="{FF2B5EF4-FFF2-40B4-BE49-F238E27FC236}">
                <a16:creationId xmlns:a16="http://schemas.microsoft.com/office/drawing/2014/main" id="{C63D85D4-350E-4910-AD2D-3AD7013B0DE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8248" y="3024827"/>
            <a:ext cx="2562860" cy="2755900"/>
          </a:xfrm>
          <a:prstGeom prst="rect">
            <a:avLst/>
          </a:prstGeom>
        </p:spPr>
      </p:pic>
      <p:pic>
        <p:nvPicPr>
          <p:cNvPr id="4" name="image144.png">
            <a:extLst>
              <a:ext uri="{FF2B5EF4-FFF2-40B4-BE49-F238E27FC236}">
                <a16:creationId xmlns:a16="http://schemas.microsoft.com/office/drawing/2014/main" id="{9F4AB0CE-188F-43F7-9021-C33AC8FC9B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3589" y="3178814"/>
            <a:ext cx="249745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2ABA5-4F36-45B0-A041-1E5E6A4E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90" y="546265"/>
            <a:ext cx="7673372" cy="2117179"/>
          </a:xfrm>
          <a:prstGeom prst="rect">
            <a:avLst/>
          </a:prstGeom>
        </p:spPr>
      </p:pic>
      <p:pic>
        <p:nvPicPr>
          <p:cNvPr id="3" name="image147.jpeg">
            <a:extLst>
              <a:ext uri="{FF2B5EF4-FFF2-40B4-BE49-F238E27FC236}">
                <a16:creationId xmlns:a16="http://schemas.microsoft.com/office/drawing/2014/main" id="{EC3ECB0C-EC5E-4236-AC10-0C53C835D6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9687" y="3206356"/>
            <a:ext cx="2524760" cy="2523490"/>
          </a:xfrm>
          <a:prstGeom prst="rect">
            <a:avLst/>
          </a:prstGeom>
        </p:spPr>
      </p:pic>
      <p:pic>
        <p:nvPicPr>
          <p:cNvPr id="4" name="image148.jpeg">
            <a:extLst>
              <a:ext uri="{FF2B5EF4-FFF2-40B4-BE49-F238E27FC236}">
                <a16:creationId xmlns:a16="http://schemas.microsoft.com/office/drawing/2014/main" id="{9AFFF6A6-005A-4AA0-924E-1735F5BC911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04810" y="3206356"/>
            <a:ext cx="2524760" cy="25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666EED-4495-1C5C-6B36-8B1A86F12BD4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62668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192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171" y="4885547"/>
            <a:ext cx="1443346" cy="8369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8517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indow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3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241" y="5200630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ower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141" y="3928221"/>
            <a:ext cx="3448822" cy="2121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round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arth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8DE5C-3636-1F44-6432-50318F3D0464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00395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577494" y="2900738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40" y="5018711"/>
            <a:ext cx="2632006" cy="6844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hield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FC829-382C-43AB-84A9-75083A209FDB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70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0482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062" y="4794152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164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4579" y="5252617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easure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8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9249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295" y="4879393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28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563" y="5045740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7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ross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9804-2F16-47E1-AF32-14EA99F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76" y="451262"/>
            <a:ext cx="7262386" cy="1813120"/>
          </a:xfrm>
          <a:prstGeom prst="rect">
            <a:avLst/>
          </a:prstGeom>
        </p:spPr>
      </p:pic>
      <p:pic>
        <p:nvPicPr>
          <p:cNvPr id="3" name="image152.jpeg">
            <a:extLst>
              <a:ext uri="{FF2B5EF4-FFF2-40B4-BE49-F238E27FC236}">
                <a16:creationId xmlns:a16="http://schemas.microsoft.com/office/drawing/2014/main" id="{5A318D69-3AA5-4C55-B8B4-C4D8A711B26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9173" y="2576113"/>
            <a:ext cx="2487295" cy="2988310"/>
          </a:xfrm>
          <a:prstGeom prst="rect">
            <a:avLst/>
          </a:prstGeom>
        </p:spPr>
      </p:pic>
      <p:pic>
        <p:nvPicPr>
          <p:cNvPr id="4" name="image153.jpeg">
            <a:extLst>
              <a:ext uri="{FF2B5EF4-FFF2-40B4-BE49-F238E27FC236}">
                <a16:creationId xmlns:a16="http://schemas.microsoft.com/office/drawing/2014/main" id="{F42309A3-CD40-4AE9-880A-CD89A649B92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4849" y="2670728"/>
            <a:ext cx="2574925" cy="28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F87C2-B8A5-43FC-8820-F7160FF0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70" y="486888"/>
            <a:ext cx="9977660" cy="1999377"/>
          </a:xfrm>
          <a:prstGeom prst="rect">
            <a:avLst/>
          </a:prstGeom>
        </p:spPr>
      </p:pic>
      <p:pic>
        <p:nvPicPr>
          <p:cNvPr id="3" name="image157.jpeg">
            <a:extLst>
              <a:ext uri="{FF2B5EF4-FFF2-40B4-BE49-F238E27FC236}">
                <a16:creationId xmlns:a16="http://schemas.microsoft.com/office/drawing/2014/main" id="{79A672FE-2E3F-4858-B681-CE3D4D0CCD2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8188" y="3132249"/>
            <a:ext cx="2742692" cy="1999377"/>
          </a:xfrm>
          <a:prstGeom prst="rect">
            <a:avLst/>
          </a:prstGeom>
        </p:spPr>
      </p:pic>
      <p:pic>
        <p:nvPicPr>
          <p:cNvPr id="4" name="image158.jpeg">
            <a:extLst>
              <a:ext uri="{FF2B5EF4-FFF2-40B4-BE49-F238E27FC236}">
                <a16:creationId xmlns:a16="http://schemas.microsoft.com/office/drawing/2014/main" id="{F212C99B-F7B2-4B19-940E-68F5476B799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3989" y="3230088"/>
            <a:ext cx="2625145" cy="21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59DA5-CAC8-499E-A537-D777B84F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628" y="570015"/>
            <a:ext cx="6004744" cy="1913899"/>
          </a:xfrm>
          <a:prstGeom prst="rect">
            <a:avLst/>
          </a:prstGeom>
        </p:spPr>
      </p:pic>
      <p:pic>
        <p:nvPicPr>
          <p:cNvPr id="3" name="image161.jpeg">
            <a:extLst>
              <a:ext uri="{FF2B5EF4-FFF2-40B4-BE49-F238E27FC236}">
                <a16:creationId xmlns:a16="http://schemas.microsoft.com/office/drawing/2014/main" id="{920B93B4-008E-4BAA-A967-2435D8954B3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4862" y="3114564"/>
            <a:ext cx="2123440" cy="2519045"/>
          </a:xfrm>
          <a:prstGeom prst="rect">
            <a:avLst/>
          </a:prstGeom>
        </p:spPr>
      </p:pic>
      <p:pic>
        <p:nvPicPr>
          <p:cNvPr id="4" name="image162.jpeg">
            <a:extLst>
              <a:ext uri="{FF2B5EF4-FFF2-40B4-BE49-F238E27FC236}">
                <a16:creationId xmlns:a16="http://schemas.microsoft.com/office/drawing/2014/main" id="{09EF79C1-AE35-4644-8010-18CC407D30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5063" y="3114564"/>
            <a:ext cx="2070735" cy="25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A3ECE-ED7D-4817-BE89-CCB1356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697" y="522514"/>
            <a:ext cx="7772605" cy="2144929"/>
          </a:xfrm>
          <a:prstGeom prst="rect">
            <a:avLst/>
          </a:prstGeom>
        </p:spPr>
      </p:pic>
      <p:pic>
        <p:nvPicPr>
          <p:cNvPr id="3" name="image166.jpeg">
            <a:extLst>
              <a:ext uri="{FF2B5EF4-FFF2-40B4-BE49-F238E27FC236}">
                <a16:creationId xmlns:a16="http://schemas.microsoft.com/office/drawing/2014/main" id="{A4540C5F-F874-44FC-9BA2-3E0294D7DC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4452" y="3182587"/>
            <a:ext cx="2996539" cy="2482075"/>
          </a:xfrm>
          <a:prstGeom prst="rect">
            <a:avLst/>
          </a:prstGeom>
        </p:spPr>
      </p:pic>
      <p:pic>
        <p:nvPicPr>
          <p:cNvPr id="4" name="image167.jpeg">
            <a:extLst>
              <a:ext uri="{FF2B5EF4-FFF2-40B4-BE49-F238E27FC236}">
                <a16:creationId xmlns:a16="http://schemas.microsoft.com/office/drawing/2014/main" id="{0C82DE94-8328-478F-A55F-C9B9518A81E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4659" y="3068147"/>
            <a:ext cx="2599055" cy="25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141C-1E5A-4138-89CA-BDA8B739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10" y="629394"/>
            <a:ext cx="7556979" cy="2025224"/>
          </a:xfrm>
          <a:prstGeom prst="rect">
            <a:avLst/>
          </a:prstGeom>
        </p:spPr>
      </p:pic>
      <p:pic>
        <p:nvPicPr>
          <p:cNvPr id="3" name="image171.jpeg">
            <a:extLst>
              <a:ext uri="{FF2B5EF4-FFF2-40B4-BE49-F238E27FC236}">
                <a16:creationId xmlns:a16="http://schemas.microsoft.com/office/drawing/2014/main" id="{24313AF2-D329-471A-A6CA-3E09DDFD4C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0977" y="3042743"/>
            <a:ext cx="2576195" cy="2981325"/>
          </a:xfrm>
          <a:prstGeom prst="rect">
            <a:avLst/>
          </a:prstGeom>
        </p:spPr>
      </p:pic>
      <p:pic>
        <p:nvPicPr>
          <p:cNvPr id="4" name="image172.jpeg">
            <a:extLst>
              <a:ext uri="{FF2B5EF4-FFF2-40B4-BE49-F238E27FC236}">
                <a16:creationId xmlns:a16="http://schemas.microsoft.com/office/drawing/2014/main" id="{7BA584AD-B0B4-4EDF-8FAE-0C45B542F5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4753" y="2887358"/>
            <a:ext cx="1906270" cy="29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4D85C-7C47-4D02-AC91-1774738A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77" y="593766"/>
            <a:ext cx="9508527" cy="2066628"/>
          </a:xfrm>
          <a:prstGeom prst="rect">
            <a:avLst/>
          </a:prstGeom>
        </p:spPr>
      </p:pic>
      <p:pic>
        <p:nvPicPr>
          <p:cNvPr id="3" name="image176.jpeg">
            <a:extLst>
              <a:ext uri="{FF2B5EF4-FFF2-40B4-BE49-F238E27FC236}">
                <a16:creationId xmlns:a16="http://schemas.microsoft.com/office/drawing/2014/main" id="{EE670497-982A-426D-B3A6-51BD1932231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5078" y="2912234"/>
            <a:ext cx="2450465" cy="2767330"/>
          </a:xfrm>
          <a:prstGeom prst="rect">
            <a:avLst/>
          </a:prstGeom>
        </p:spPr>
      </p:pic>
      <p:pic>
        <p:nvPicPr>
          <p:cNvPr id="4" name="image177.jpeg">
            <a:extLst>
              <a:ext uri="{FF2B5EF4-FFF2-40B4-BE49-F238E27FC236}">
                <a16:creationId xmlns:a16="http://schemas.microsoft.com/office/drawing/2014/main" id="{A254374C-85E2-433C-BB0E-04E538E3BB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9899" y="2912234"/>
            <a:ext cx="2488565" cy="30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8AA13F-DCD7-D30E-F62E-1FD1BB6D24BE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erson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21" y="1128156"/>
            <a:ext cx="3248068" cy="2911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38226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5102" y="4584901"/>
            <a:ext cx="1973483" cy="1420663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09" y="1118954"/>
            <a:ext cx="3248068" cy="2911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0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BB911-4729-2E33-FB76-0A6D4CF9D7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822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245" y="5090389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F688-0272-45CD-9268-DF8EC940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79" y="897697"/>
            <a:ext cx="3059707" cy="386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4548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F688-0272-45CD-9268-DF8EC940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79" y="897697"/>
            <a:ext cx="3059707" cy="386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tart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beginning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0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774" y="4676129"/>
            <a:ext cx="1839138" cy="7327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31" y="1207118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ompassion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985563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286" y="4778561"/>
            <a:ext cx="3178628" cy="1244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nowledge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93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0934C-FC3E-F27B-A0AB-6D3C05D80C6F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158766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96554-420D-4F31-AD08-E3A0751393A0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48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A1608-8384-4EAA-B3EB-13568AF7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24" y="748146"/>
            <a:ext cx="8820027" cy="1691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C9D037-1924-4C32-BD99-925112E6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928" y="2941645"/>
            <a:ext cx="2322777" cy="2542252"/>
          </a:xfrm>
          <a:prstGeom prst="rect">
            <a:avLst/>
          </a:prstGeom>
        </p:spPr>
      </p:pic>
      <p:pic>
        <p:nvPicPr>
          <p:cNvPr id="5" name="image182.png">
            <a:extLst>
              <a:ext uri="{FF2B5EF4-FFF2-40B4-BE49-F238E27FC236}">
                <a16:creationId xmlns:a16="http://schemas.microsoft.com/office/drawing/2014/main" id="{50EB39E8-2D14-4C1A-9E79-BE14026F804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0297" y="3146923"/>
            <a:ext cx="2522855" cy="21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B81B-75D1-44CA-869B-D4CB6CD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54" y="201881"/>
            <a:ext cx="5981233" cy="2316583"/>
          </a:xfrm>
          <a:prstGeom prst="rect">
            <a:avLst/>
          </a:prstGeom>
        </p:spPr>
      </p:pic>
      <p:pic>
        <p:nvPicPr>
          <p:cNvPr id="4" name="image185.jpeg">
            <a:extLst>
              <a:ext uri="{FF2B5EF4-FFF2-40B4-BE49-F238E27FC236}">
                <a16:creationId xmlns:a16="http://schemas.microsoft.com/office/drawing/2014/main" id="{C5380117-3950-4A57-AB50-0D7606F844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1125" y="2855138"/>
            <a:ext cx="2119630" cy="2596515"/>
          </a:xfrm>
          <a:prstGeom prst="rect">
            <a:avLst/>
          </a:prstGeom>
        </p:spPr>
      </p:pic>
      <p:pic>
        <p:nvPicPr>
          <p:cNvPr id="5" name="image186.jpeg">
            <a:extLst>
              <a:ext uri="{FF2B5EF4-FFF2-40B4-BE49-F238E27FC236}">
                <a16:creationId xmlns:a16="http://schemas.microsoft.com/office/drawing/2014/main" id="{EA9B9FED-265E-473F-B188-B90B821A2E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3232" y="2518464"/>
            <a:ext cx="178562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7B5C-CEB3-4FCC-95C8-F73E26E1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18" y="653143"/>
            <a:ext cx="7866764" cy="1663887"/>
          </a:xfrm>
          <a:prstGeom prst="rect">
            <a:avLst/>
          </a:prstGeom>
        </p:spPr>
      </p:pic>
      <p:pic>
        <p:nvPicPr>
          <p:cNvPr id="4" name="image188.jpeg">
            <a:extLst>
              <a:ext uri="{FF2B5EF4-FFF2-40B4-BE49-F238E27FC236}">
                <a16:creationId xmlns:a16="http://schemas.microsoft.com/office/drawing/2014/main" id="{A33401CB-5CA7-4DB7-BFE6-AB0BBE9A11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620" y="3246569"/>
            <a:ext cx="2540635" cy="2336165"/>
          </a:xfrm>
          <a:prstGeom prst="rect">
            <a:avLst/>
          </a:prstGeom>
        </p:spPr>
      </p:pic>
      <p:pic>
        <p:nvPicPr>
          <p:cNvPr id="5" name="image189.jpeg">
            <a:extLst>
              <a:ext uri="{FF2B5EF4-FFF2-40B4-BE49-F238E27FC236}">
                <a16:creationId xmlns:a16="http://schemas.microsoft.com/office/drawing/2014/main" id="{26B822D8-1474-4011-887F-1FFD5808AEB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80116" y="3246569"/>
            <a:ext cx="2334895" cy="23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0941-8236-4A4F-91B4-C0DE7F1B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16" y="522515"/>
            <a:ext cx="7161368" cy="1801818"/>
          </a:xfrm>
          <a:prstGeom prst="rect">
            <a:avLst/>
          </a:prstGeom>
        </p:spPr>
      </p:pic>
      <p:pic>
        <p:nvPicPr>
          <p:cNvPr id="4" name="image193.jpeg">
            <a:extLst>
              <a:ext uri="{FF2B5EF4-FFF2-40B4-BE49-F238E27FC236}">
                <a16:creationId xmlns:a16="http://schemas.microsoft.com/office/drawing/2014/main" id="{8D8324B9-93D7-4A78-9D3D-170D190844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5316" y="2686792"/>
            <a:ext cx="2468245" cy="2743200"/>
          </a:xfrm>
          <a:prstGeom prst="rect">
            <a:avLst/>
          </a:prstGeom>
        </p:spPr>
      </p:pic>
      <p:pic>
        <p:nvPicPr>
          <p:cNvPr id="5" name="image194.jpeg">
            <a:extLst>
              <a:ext uri="{FF2B5EF4-FFF2-40B4-BE49-F238E27FC236}">
                <a16:creationId xmlns:a16="http://schemas.microsoft.com/office/drawing/2014/main" id="{BADA7C7E-F3CE-4C0B-9080-0A4FC734AEA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0" y="2558522"/>
            <a:ext cx="2483485" cy="28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58788-011B-461C-B2D7-37725620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41" y="427513"/>
            <a:ext cx="8175975" cy="1970422"/>
          </a:xfrm>
          <a:prstGeom prst="rect">
            <a:avLst/>
          </a:prstGeom>
        </p:spPr>
      </p:pic>
      <p:pic>
        <p:nvPicPr>
          <p:cNvPr id="4" name="image198.png">
            <a:extLst>
              <a:ext uri="{FF2B5EF4-FFF2-40B4-BE49-F238E27FC236}">
                <a16:creationId xmlns:a16="http://schemas.microsoft.com/office/drawing/2014/main" id="{BCEA3792-7FB0-4720-BA96-FA45A4BAFA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7598" y="2761401"/>
            <a:ext cx="2404110" cy="2475230"/>
          </a:xfrm>
          <a:prstGeom prst="rect">
            <a:avLst/>
          </a:prstGeom>
        </p:spPr>
      </p:pic>
      <p:pic>
        <p:nvPicPr>
          <p:cNvPr id="5" name="image199.png">
            <a:extLst>
              <a:ext uri="{FF2B5EF4-FFF2-40B4-BE49-F238E27FC236}">
                <a16:creationId xmlns:a16="http://schemas.microsoft.com/office/drawing/2014/main" id="{B3057AB7-2E82-44AF-86B0-E573CD3C85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4582" y="2529444"/>
            <a:ext cx="1437017" cy="27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6F22-470C-4099-9C66-B6F43539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06" y="653144"/>
            <a:ext cx="6843128" cy="1743266"/>
          </a:xfrm>
          <a:prstGeom prst="rect">
            <a:avLst/>
          </a:prstGeom>
        </p:spPr>
      </p:pic>
      <p:pic>
        <p:nvPicPr>
          <p:cNvPr id="4" name="image203.jpeg">
            <a:extLst>
              <a:ext uri="{FF2B5EF4-FFF2-40B4-BE49-F238E27FC236}">
                <a16:creationId xmlns:a16="http://schemas.microsoft.com/office/drawing/2014/main" id="{B3B14CBC-2EFC-46F4-827F-6AF4DA9A4A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77242" y="2574137"/>
            <a:ext cx="2453640" cy="2802255"/>
          </a:xfrm>
          <a:prstGeom prst="rect">
            <a:avLst/>
          </a:prstGeom>
        </p:spPr>
      </p:pic>
      <p:pic>
        <p:nvPicPr>
          <p:cNvPr id="5" name="image204.jpeg">
            <a:extLst>
              <a:ext uri="{FF2B5EF4-FFF2-40B4-BE49-F238E27FC236}">
                <a16:creationId xmlns:a16="http://schemas.microsoft.com/office/drawing/2014/main" id="{699601DA-1FC7-49EA-BCC5-6066E2078A8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06449" y="2647162"/>
            <a:ext cx="2409190" cy="27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2E6172-DEFA-5549-04BF-EAFB89B742C2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33613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03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574714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642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1901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two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42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749874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three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219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981210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four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73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959166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50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708442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48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757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541241" y="5474697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seven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8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643715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555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714108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332461" y="5477929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79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99823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71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">
            <a:extLst>
              <a:ext uri="{FF2B5EF4-FFF2-40B4-BE49-F238E27FC236}">
                <a16:creationId xmlns:a16="http://schemas.microsoft.com/office/drawing/2014/main" id="{70703E55-68AC-4B3E-AED8-B2C7E6F42DC2}"/>
              </a:ext>
            </a:extLst>
          </p:cNvPr>
          <p:cNvGrpSpPr>
            <a:grpSpLocks/>
          </p:cNvGrpSpPr>
          <p:nvPr/>
        </p:nvGrpSpPr>
        <p:grpSpPr bwMode="auto">
          <a:xfrm>
            <a:off x="4322618" y="807522"/>
            <a:ext cx="5537200" cy="1330325"/>
            <a:chOff x="3243" y="410"/>
            <a:chExt cx="8194" cy="2094"/>
          </a:xfrm>
        </p:grpSpPr>
        <p:pic>
          <p:nvPicPr>
            <p:cNvPr id="1027" name="docshape2">
              <a:extLst>
                <a:ext uri="{FF2B5EF4-FFF2-40B4-BE49-F238E27FC236}">
                  <a16:creationId xmlns:a16="http://schemas.microsoft.com/office/drawing/2014/main" id="{C8AD5FB6-4318-4CC1-ABEA-C4FF753CE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" y="410"/>
              <a:ext cx="5080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docshape3">
              <a:extLst>
                <a:ext uri="{FF2B5EF4-FFF2-40B4-BE49-F238E27FC236}">
                  <a16:creationId xmlns:a16="http://schemas.microsoft.com/office/drawing/2014/main" id="{134E311E-6F93-46DB-9E8A-25335482C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" y="410"/>
              <a:ext cx="486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3.jpeg">
            <a:extLst>
              <a:ext uri="{FF2B5EF4-FFF2-40B4-BE49-F238E27FC236}">
                <a16:creationId xmlns:a16="http://schemas.microsoft.com/office/drawing/2014/main" id="{946AE8BE-7152-4C27-9411-7E9CB9CD373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9276" y="3749873"/>
            <a:ext cx="2274570" cy="2300605"/>
          </a:xfrm>
          <a:prstGeom prst="rect">
            <a:avLst/>
          </a:prstGeom>
        </p:spPr>
      </p:pic>
      <p:pic>
        <p:nvPicPr>
          <p:cNvPr id="7" name="image4.jpeg">
            <a:extLst>
              <a:ext uri="{FF2B5EF4-FFF2-40B4-BE49-F238E27FC236}">
                <a16:creationId xmlns:a16="http://schemas.microsoft.com/office/drawing/2014/main" id="{9B01FD9F-A3AD-4474-BDA6-0B0E7623DD8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96166" y="3735903"/>
            <a:ext cx="228854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47A5F2-0052-8AEB-B01F-F25DD74B4793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3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abric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819765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395" y="5516343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umber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51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ED3F67E8-7C69-439C-BA1C-5123C6D05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148" y="10212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4">
            <a:extLst>
              <a:ext uri="{FF2B5EF4-FFF2-40B4-BE49-F238E27FC236}">
                <a16:creationId xmlns:a16="http://schemas.microsoft.com/office/drawing/2014/main" id="{C0F3B002-CBFF-4FFB-9875-5FD2A084464C}"/>
              </a:ext>
            </a:extLst>
          </p:cNvPr>
          <p:cNvGrpSpPr>
            <a:grpSpLocks/>
          </p:cNvGrpSpPr>
          <p:nvPr/>
        </p:nvGrpSpPr>
        <p:grpSpPr bwMode="auto">
          <a:xfrm>
            <a:off x="5415148" y="1021278"/>
            <a:ext cx="3260725" cy="1330325"/>
            <a:chOff x="0" y="0"/>
            <a:chExt cx="5134" cy="2094"/>
          </a:xfrm>
        </p:grpSpPr>
        <p:pic>
          <p:nvPicPr>
            <p:cNvPr id="2051" name="docshape5">
              <a:extLst>
                <a:ext uri="{FF2B5EF4-FFF2-40B4-BE49-F238E27FC236}">
                  <a16:creationId xmlns:a16="http://schemas.microsoft.com/office/drawing/2014/main" id="{6F70FB48-CDC8-4BA5-9401-59BAE811E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docshape6">
              <a:extLst>
                <a:ext uri="{FF2B5EF4-FFF2-40B4-BE49-F238E27FC236}">
                  <a16:creationId xmlns:a16="http://schemas.microsoft.com/office/drawing/2014/main" id="{2D2E109C-8CCB-4E34-91DB-0D951D3EB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" y="0"/>
              <a:ext cx="2204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7.jpeg">
            <a:extLst>
              <a:ext uri="{FF2B5EF4-FFF2-40B4-BE49-F238E27FC236}">
                <a16:creationId xmlns:a16="http://schemas.microsoft.com/office/drawing/2014/main" id="{1F735FF3-2394-4AA5-B589-46E208F052F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7292" y="3080018"/>
            <a:ext cx="2091055" cy="2930525"/>
          </a:xfrm>
          <a:prstGeom prst="rect">
            <a:avLst/>
          </a:prstGeom>
        </p:spPr>
      </p:pic>
      <p:pic>
        <p:nvPicPr>
          <p:cNvPr id="8" name="image8.jpeg">
            <a:extLst>
              <a:ext uri="{FF2B5EF4-FFF2-40B4-BE49-F238E27FC236}">
                <a16:creationId xmlns:a16="http://schemas.microsoft.com/office/drawing/2014/main" id="{C6BB3008-FC0A-40F1-A504-A7E4A919FB3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0683" y="3202836"/>
            <a:ext cx="2486660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housand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662" y="4855620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57" y="52508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7">
            <a:extLst>
              <a:ext uri="{FF2B5EF4-FFF2-40B4-BE49-F238E27FC236}">
                <a16:creationId xmlns:a16="http://schemas.microsoft.com/office/drawing/2014/main" id="{F4F34E78-11ED-451C-B4E6-AE313A17802B}"/>
              </a:ext>
            </a:extLst>
          </p:cNvPr>
          <p:cNvGrpSpPr>
            <a:grpSpLocks/>
          </p:cNvGrpSpPr>
          <p:nvPr/>
        </p:nvGrpSpPr>
        <p:grpSpPr bwMode="auto">
          <a:xfrm>
            <a:off x="4717679" y="825747"/>
            <a:ext cx="5583238" cy="1330325"/>
            <a:chOff x="3070" y="410"/>
            <a:chExt cx="8793" cy="2094"/>
          </a:xfrm>
        </p:grpSpPr>
        <p:pic>
          <p:nvPicPr>
            <p:cNvPr id="3075" name="docshape8">
              <a:extLst>
                <a:ext uri="{FF2B5EF4-FFF2-40B4-BE49-F238E27FC236}">
                  <a16:creationId xmlns:a16="http://schemas.microsoft.com/office/drawing/2014/main" id="{D02D6890-1624-47BA-9F7C-A4AFAB9DE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" y="410"/>
              <a:ext cx="5272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docshape9">
              <a:extLst>
                <a:ext uri="{FF2B5EF4-FFF2-40B4-BE49-F238E27FC236}">
                  <a16:creationId xmlns:a16="http://schemas.microsoft.com/office/drawing/2014/main" id="{A45E1BEE-3CB5-47CA-B8B7-C9C201028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" y="410"/>
              <a:ext cx="5377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11.jpeg">
            <a:extLst>
              <a:ext uri="{FF2B5EF4-FFF2-40B4-BE49-F238E27FC236}">
                <a16:creationId xmlns:a16="http://schemas.microsoft.com/office/drawing/2014/main" id="{AAD19152-5F0A-4B79-9E74-81EDC38CED4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65219" y="3429000"/>
            <a:ext cx="2552700" cy="3035935"/>
          </a:xfrm>
          <a:prstGeom prst="rect">
            <a:avLst/>
          </a:prstGeom>
        </p:spPr>
      </p:pic>
      <p:pic>
        <p:nvPicPr>
          <p:cNvPr id="7" name="image12.jpeg">
            <a:extLst>
              <a:ext uri="{FF2B5EF4-FFF2-40B4-BE49-F238E27FC236}">
                <a16:creationId xmlns:a16="http://schemas.microsoft.com/office/drawing/2014/main" id="{E8023124-5EFD-4A6E-ACED-054062834D0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25821" y="3429000"/>
            <a:ext cx="260096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14" y="5263416"/>
            <a:ext cx="1827858" cy="6379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122191"/>
            <a:ext cx="4739144" cy="12476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ery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(showing emphasis)</a:t>
            </a:r>
            <a:endParaRPr lang="en-US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36A53-410C-13A1-F9E0-CE18179DC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2E19D-0A28-7EE7-BDF7-D2452A43D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224907"/>
            <a:ext cx="3435865" cy="16169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eople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(persons)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BF390-3A24-7A26-9FC1-0EBFC239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4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F1BFA-4981-ABA6-6BD8-CE6FB7794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C8130-1864-9CCA-3773-6FCEE503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0290D602-AA3C-464E-98DA-C377D5B26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267" y="8668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0">
            <a:extLst>
              <a:ext uri="{FF2B5EF4-FFF2-40B4-BE49-F238E27FC236}">
                <a16:creationId xmlns:a16="http://schemas.microsoft.com/office/drawing/2014/main" id="{3E91F545-694E-4DFD-A07C-B7514E533F48}"/>
              </a:ext>
            </a:extLst>
          </p:cNvPr>
          <p:cNvGrpSpPr>
            <a:grpSpLocks/>
          </p:cNvGrpSpPr>
          <p:nvPr/>
        </p:nvGrpSpPr>
        <p:grpSpPr bwMode="auto">
          <a:xfrm>
            <a:off x="4952010" y="866898"/>
            <a:ext cx="3311525" cy="1330325"/>
            <a:chOff x="0" y="0"/>
            <a:chExt cx="5216" cy="2094"/>
          </a:xfrm>
        </p:grpSpPr>
        <p:pic>
          <p:nvPicPr>
            <p:cNvPr id="4099" name="docshape11">
              <a:extLst>
                <a:ext uri="{FF2B5EF4-FFF2-40B4-BE49-F238E27FC236}">
                  <a16:creationId xmlns:a16="http://schemas.microsoft.com/office/drawing/2014/main" id="{39856554-822A-4073-944E-742144F5D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docshape12">
              <a:extLst>
                <a:ext uri="{FF2B5EF4-FFF2-40B4-BE49-F238E27FC236}">
                  <a16:creationId xmlns:a16="http://schemas.microsoft.com/office/drawing/2014/main" id="{CA80F628-6EC8-44E8-9CD7-6D6C21EA4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" y="0"/>
              <a:ext cx="2266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4.jpeg">
            <a:extLst>
              <a:ext uri="{FF2B5EF4-FFF2-40B4-BE49-F238E27FC236}">
                <a16:creationId xmlns:a16="http://schemas.microsoft.com/office/drawing/2014/main" id="{1422B6F5-FD29-421A-86CA-C7FEBE3FE4F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0601" y="3228728"/>
            <a:ext cx="1236980" cy="2419350"/>
          </a:xfrm>
          <a:prstGeom prst="rect">
            <a:avLst/>
          </a:prstGeom>
        </p:spPr>
      </p:pic>
      <p:pic>
        <p:nvPicPr>
          <p:cNvPr id="8" name="image15.jpeg">
            <a:extLst>
              <a:ext uri="{FF2B5EF4-FFF2-40B4-BE49-F238E27FC236}">
                <a16:creationId xmlns:a16="http://schemas.microsoft.com/office/drawing/2014/main" id="{DB9EFA30-2FFE-4F37-969C-9C8E33B5D4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4421" y="3083437"/>
            <a:ext cx="2223135" cy="29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101" y="4411734"/>
            <a:ext cx="2703195" cy="6827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A7005-EED1-903A-393C-F9539C4F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E584F3-9193-0648-4F92-FCCF7E6A790C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11</a:t>
            </a: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986F2-C2EE-528B-7B8D-A0BB8CF1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9AE9A-36C2-DB9A-938D-3EF74ECB9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0E8DB-1294-A2BA-424D-A19A3CCC69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677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047" y="4001142"/>
            <a:ext cx="3497344" cy="198654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rowd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ultitude</a:t>
            </a:r>
          </a:p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kern="15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(persons)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8CC2C-FE7E-B478-0873-5DAD5ADD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D5F6C-4842-37D5-972A-6320E4741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E57D1-2FA0-E720-5FF4-D75542729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8810" y="4204565"/>
            <a:ext cx="4586068" cy="15576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losed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48A32-D8C9-3015-4604-255A7BE0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21335-2023-AE94-D274-EB6E9279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D01E2-81A2-E606-94F0-D7ABE71F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117C9A-9FF0-8F98-0260-D3DD215AD1E2}"/>
              </a:ext>
            </a:extLst>
          </p:cNvPr>
          <p:cNvSpPr txBox="1">
            <a:spLocks/>
          </p:cNvSpPr>
          <p:nvPr/>
        </p:nvSpPr>
        <p:spPr>
          <a:xfrm>
            <a:off x="4559430" y="3129568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770" y="4324028"/>
            <a:ext cx="4525505" cy="15898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o, closed)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5C611-8DF5-01DE-0CDC-C1031C644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2D47F-8DBC-7485-7C17-DC2C609B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EDCC1-F0B0-1BE4-6FC2-4C399CDEA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507" y="3857270"/>
            <a:ext cx="4288673" cy="24081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(d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oor, thing)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FAE8D-53EE-19BE-FFC4-3354FE441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6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6E388-9056-C39A-F230-548DFCA9A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FED5D-D402-0E62-68EC-7D28D29F1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3571461"/>
            <a:ext cx="4742480" cy="197120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on_top_of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(thing)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4AEF7F-6717-D0DB-20CF-FAD1728BB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639-3AD8-B51F-1849-74BC61A9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61BA-FF5D-4154-BB9B-29C27F5B19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8" y="768457"/>
            <a:ext cx="3854930" cy="346257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EB4643-8340-678F-6E4F-0B6EF8449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7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651" y="4649967"/>
            <a:ext cx="4340385" cy="12237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hing)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61BA-FF5D-4154-BB9B-29C27F5B19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8" y="768457"/>
            <a:ext cx="3854930" cy="346257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7EAC2-4746-FF10-8494-DAC37C3E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3408C-5B68-21B9-878C-08CFFF78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7A415-832A-EBA3-184A-3ED9E63AD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2"/>
            <a:ext cx="4397829" cy="1398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o, ear)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89B18-53DC-236D-9D13-2238E261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49DDD-D9FB-397B-ECE3-9C3A50E2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AB7FA-3CAD-5A11-B531-795D53795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8"/>
            <a:ext cx="4587767" cy="14367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no)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1A180-3276-EC60-0CE0-2A143F3DF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E9C67-C94F-2574-6A40-5B3C4120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20B1-A043-4FB8-8D4B-48D8073EB3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15" y="752844"/>
            <a:ext cx="4289398" cy="314402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31FB5-3966-E492-5895-C92A2659E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0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044792"/>
            <a:ext cx="4513226" cy="14178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and, thing)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20B1-A043-4FB8-8D4B-48D8073EB3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16" y="741931"/>
            <a:ext cx="4289398" cy="31440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12C2F-8DA1-B34B-F47F-A15575CE6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EA904-3CE9-AC2E-8EFD-C40C4F7A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1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14" y="4530867"/>
            <a:ext cx="3727938" cy="15166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913B4-9AED-4983-A3B5-9982972BA6E0}"/>
              </a:ext>
            </a:extLst>
          </p:cNvPr>
          <p:cNvSpPr txBox="1"/>
          <p:nvPr/>
        </p:nvSpPr>
        <p:spPr>
          <a:xfrm>
            <a:off x="8258650" y="5553075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(thing, hand)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165099-CA30-AFA9-754A-C001B4CB9B09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12</a:t>
            </a: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F91A0-B1F3-46BC-2E80-C0587549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3" y="915604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607" y="3471653"/>
            <a:ext cx="4804473" cy="16083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bring</a:t>
            </a:r>
            <a:endParaRPr lang="en-US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ake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(hand, thing)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2" y="815796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B8ECE-A392-2EDD-0DEE-05FF64A2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6417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144" y="4448125"/>
            <a:ext cx="3497943" cy="12822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ongue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clothing)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433AF-7705-AAFD-8C34-FDF3B7BBD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1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1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718" y="4999510"/>
            <a:ext cx="1688122" cy="12712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531" y="4111899"/>
            <a:ext cx="4200623" cy="14168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pit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outh, </a:t>
            </a: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orward, water)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335C3-6D18-DBEB-A0A2-E51B339E9A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63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D0C34-A202-2968-5C70-154D3804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694" y="4254584"/>
            <a:ext cx="4034300" cy="13019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</a:t>
            </a: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BEF53-04D2-B553-F81A-03E1A1CF70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838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66B4F-A230-0695-67D9-381B318DE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56" y="1071844"/>
            <a:ext cx="2085975" cy="26479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7899" y="3859480"/>
            <a:ext cx="4762005" cy="20006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hain, no)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56" y="1109551"/>
            <a:ext cx="2085975" cy="26479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2D2BC-4BA4-E63B-E2B1-77A3A312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3707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2482" y="3776602"/>
            <a:ext cx="4638053" cy="22099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esire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en-US" sz="3600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ill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(love, heart)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8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5696F-4689-2441-F615-93F274368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F4F9-52D2-4711-A026-209648302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021" y="1027354"/>
            <a:ext cx="2927646" cy="27787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537" y="3961624"/>
            <a:ext cx="4786613" cy="152477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(very, mouth, desire)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38FA-E063-D5DF-FF64-AAB23AF4E3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021" y="1027354"/>
            <a:ext cx="2927646" cy="2778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7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35CF5-9CD4-0249-00B6-BBF01335E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34" y="1918873"/>
            <a:ext cx="25717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70"/>
            <a:ext cx="3919349" cy="145241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(k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ing, cross)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5F88A-CF38-6C20-8194-9E3CF5A62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34" y="1918873"/>
            <a:ext cx="25717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B41E2-FFA2-4C7F-ED53-EEEC72DD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1B7C7-282B-7A6C-0F80-58503E48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94" y="769266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121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232" y="4715111"/>
            <a:ext cx="4113078" cy="1356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father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(man, love)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2EDCC-9004-E338-9074-B158EA618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21" y="786282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CD4D5-1D2C-F66E-3D37-E35D313AA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64" y="1642648"/>
            <a:ext cx="29241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101" y="4402728"/>
            <a:ext cx="4557486" cy="13410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(k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ing, father)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EC8A10-BB26-BD14-E4E1-00EEC8E6A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64" y="1642648"/>
            <a:ext cx="29241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29940-FFF3-14B8-D967-10A1EF994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581150"/>
            <a:ext cx="2876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255" y="4440838"/>
            <a:ext cx="4261521" cy="1473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eaven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ouse, God)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C28C7-3EFF-5828-7F9E-F4529204E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581150"/>
            <a:ext cx="2876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9798F7-A29E-F348-7EBE-602AA12EF0DB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13</a:t>
            </a: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6720614" y="3283094"/>
            <a:ext cx="4462460" cy="25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period</a:t>
            </a:r>
          </a:p>
          <a:p>
            <a:pPr algn="ctr"/>
            <a:endParaRPr lang="en-US" sz="36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symbol marks the end of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40C138-A128-B78C-E188-30D89058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02" y="1862551"/>
            <a:ext cx="3760967" cy="961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91B91-2C7C-9C79-8B1B-9CFFC390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71" y="2824162"/>
            <a:ext cx="1209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162212" y="3813526"/>
            <a:ext cx="3868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break within a complete thought.</a:t>
            </a:r>
          </a:p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61411-2B5B-4430-84C3-F28FFEA74F5E}"/>
              </a:ext>
            </a:extLst>
          </p:cNvPr>
          <p:cNvSpPr txBox="1"/>
          <p:nvPr/>
        </p:nvSpPr>
        <p:spPr>
          <a:xfrm>
            <a:off x="8051597" y="32146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comma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B69FA-152B-29E1-5C7E-B74D7924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6" y="2908168"/>
            <a:ext cx="1468299" cy="1562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72275-4D36-46BE-E286-9F6F983D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75" y="1525534"/>
            <a:ext cx="3927414" cy="12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486734" y="3429000"/>
            <a:ext cx="493021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 exclamation point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marks the end of a sentence spoken with emphasis or strong emotion.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81940-A0BF-C034-8CE7-1EA2588A4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59" y="1419225"/>
            <a:ext cx="1781175" cy="401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0C9E8-A5BF-374D-7A96-BC6C1C712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5" y="1533525"/>
            <a:ext cx="4257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6561056" y="3581852"/>
            <a:ext cx="478881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question mark</a:t>
            </a:r>
          </a:p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question is being asked.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26E4D-6CDA-CA58-DFEB-32F43515D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96" y="1971675"/>
            <a:ext cx="2181225" cy="2914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FB1029-9F63-6C70-F377-D092CDD4D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1" y="1463349"/>
            <a:ext cx="39338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3256700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quotation marks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symbols appear at the beginning and end of something that someone says.</a:t>
            </a:r>
          </a:p>
          <a:p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15B4D-9207-D588-266C-8D799B39D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6" y="2470887"/>
            <a:ext cx="4429125" cy="15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ABF4E7-0391-90AF-944F-A78FB609B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80" y="1507280"/>
            <a:ext cx="3590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37F6F5-7BEC-4A33-8A58-A43AEBE04C01}"/>
              </a:ext>
            </a:extLst>
          </p:cNvPr>
          <p:cNvSpPr txBox="1"/>
          <p:nvPr/>
        </p:nvSpPr>
        <p:spPr>
          <a:xfrm>
            <a:off x="6509706" y="3645677"/>
            <a:ext cx="5026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single quote marks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62B63FD5-12B1-4C4D-8B06-E8B467A66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2035" y="4732262"/>
            <a:ext cx="4133313" cy="12843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symbols are used to indicate a quotation inside another quotation.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B388C-89ED-1F05-B3C0-8244BAA6DA9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4CA7-5901-076D-06C8-6AAF1190CEC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12724-0587-DDA4-AA01-906B0ADC6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15" y="1481433"/>
            <a:ext cx="7683330" cy="2487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7706A-C027-3C00-06F7-DE029BE7915D}"/>
              </a:ext>
            </a:extLst>
          </p:cNvPr>
          <p:cNvSpPr txBox="1"/>
          <p:nvPr/>
        </p:nvSpPr>
        <p:spPr>
          <a:xfrm>
            <a:off x="7615580" y="1103440"/>
            <a:ext cx="3484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John 16:1-16 are in quotes – Jesus is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speaking to disciples.  Part of John 16:5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in single quotes: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5CB5F-8DC6-3BF2-9DCD-1DF15D99A518}"/>
              </a:ext>
            </a:extLst>
          </p:cNvPr>
          <p:cNvSpPr txBox="1"/>
          <p:nvPr/>
        </p:nvSpPr>
        <p:spPr>
          <a:xfrm>
            <a:off x="6780486" y="1103440"/>
            <a:ext cx="83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BDE4E-5CCB-D6D7-502D-B4E48869D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60" y="2009361"/>
            <a:ext cx="876300" cy="156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FF0B-8B84-B750-ECEB-28E36AAB9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43" y="2009361"/>
            <a:ext cx="8763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84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2322" y="4763265"/>
            <a:ext cx="1829492" cy="124280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068311-33DD-4410-87CC-C03504A46053}"/>
              </a:ext>
            </a:extLst>
          </p:cNvPr>
          <p:cNvSpPr txBox="1"/>
          <p:nvPr/>
        </p:nvSpPr>
        <p:spPr>
          <a:xfrm>
            <a:off x="7653638" y="3597381"/>
            <a:ext cx="2968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possessive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F7742AE-9D3F-42EA-9201-7046EAB0C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537" y="5072698"/>
            <a:ext cx="4518581" cy="10144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symbol is used to show possession.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56461-7592-9DB9-C043-81DA7B405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3" y="1334884"/>
            <a:ext cx="1914525" cy="200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8EE2A-5F2B-83CF-EDC5-1FB6467F7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55" y="4086922"/>
            <a:ext cx="3422303" cy="2000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C8B35D-8317-F7B3-87EA-AB0E3B560DA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588408-2822-4266-5B11-21307E34750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226918-B442-1D6B-FDA2-B948C7C60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29" y="1901621"/>
            <a:ext cx="47244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64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00C07C-32FB-4AC5-87D0-77068CA4EFE9}"/>
              </a:ext>
            </a:extLst>
          </p:cNvPr>
          <p:cNvSpPr txBox="1"/>
          <p:nvPr/>
        </p:nvSpPr>
        <p:spPr>
          <a:xfrm>
            <a:off x="6510048" y="3504286"/>
            <a:ext cx="4858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indicator of</a:t>
            </a: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Proper Noun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64F54C67-0595-4FFA-85F1-663CCE6C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048" y="5008159"/>
            <a:ext cx="5191981" cy="12045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symbol indicates that the name of a man, woman, village, land, or sea is a Proper Noun.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56C88-BA1E-4F58-AB99-F5FE15F9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863" y="1106109"/>
            <a:ext cx="4234349" cy="2076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A049E-ACE5-037C-F4A4-770203969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6" y="1182231"/>
            <a:ext cx="1914525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33536-6D81-1780-931E-E42CFA260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43" y="4150617"/>
            <a:ext cx="21336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756277-2122-D39C-0090-69FD083BF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22" y="1649692"/>
            <a:ext cx="1072043" cy="12458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C32D35-A13E-7928-5A46-05FC7FB49AA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3AD383-9FF0-FBA1-0009-8F5A9161A9D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49941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 Box">
            <a:extLst>
              <a:ext uri="{FF2B5EF4-FFF2-40B4-BE49-F238E27FC236}">
                <a16:creationId xmlns:a16="http://schemas.microsoft.com/office/drawing/2014/main" id="{90DD9C3E-EEC4-41A9-959E-1AC2508B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8C8649-147A-41C8-92C2-988705D7D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67" y="416848"/>
            <a:ext cx="8492464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xt Box">
            <a:extLst>
              <a:ext uri="{FF2B5EF4-FFF2-40B4-BE49-F238E27FC236}">
                <a16:creationId xmlns:a16="http://schemas.microsoft.com/office/drawing/2014/main" id="{A6C87154-7BB7-4F21-8BC2-4E6C60D23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72" y="2106077"/>
            <a:ext cx="36671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0B5FA5-BF58-4C53-9B94-75D346A94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183" y="518195"/>
            <a:ext cx="9071634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ext Box">
            <a:extLst>
              <a:ext uri="{FF2B5EF4-FFF2-40B4-BE49-F238E27FC236}">
                <a16:creationId xmlns:a16="http://schemas.microsoft.com/office/drawing/2014/main" id="{4974C241-B0D7-46F8-9690-C2D3AE94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7" y="2350432"/>
            <a:ext cx="36671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BFDBBD-B23D-49C6-81D7-E870AC09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85" y="626688"/>
            <a:ext cx="715122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xt Box">
            <a:extLst>
              <a:ext uri="{FF2B5EF4-FFF2-40B4-BE49-F238E27FC236}">
                <a16:creationId xmlns:a16="http://schemas.microsoft.com/office/drawing/2014/main" id="{3DFCA39E-6166-41EE-97BF-5264F613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7" y="2102701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DA3A50-C1BF-4E74-AEF1-B670229A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41" y="482569"/>
            <a:ext cx="838882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xt Box">
            <a:extLst>
              <a:ext uri="{FF2B5EF4-FFF2-40B4-BE49-F238E27FC236}">
                <a16:creationId xmlns:a16="http://schemas.microsoft.com/office/drawing/2014/main" id="{FFCCA9C0-A243-45ED-A54A-BB6544A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0" y="2270354"/>
            <a:ext cx="34766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4D6FED-8308-45CD-A62B-960501B9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52" y="257340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ext Box">
            <a:extLst>
              <a:ext uri="{FF2B5EF4-FFF2-40B4-BE49-F238E27FC236}">
                <a16:creationId xmlns:a16="http://schemas.microsoft.com/office/drawing/2014/main" id="{26FD9E11-1555-4ED1-BE08-E99C8F35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78" y="2304679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2150B7-DB57-4252-B82C-194D408C0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116" y="589446"/>
            <a:ext cx="655376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ext Box">
            <a:extLst>
              <a:ext uri="{FF2B5EF4-FFF2-40B4-BE49-F238E27FC236}">
                <a16:creationId xmlns:a16="http://schemas.microsoft.com/office/drawing/2014/main" id="{D1B8D980-692F-480D-80C2-EDFF56E5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951" y="2286433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CF3406-EEC6-4F2B-902A-2A24FAE4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067" y="48256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xt Box">
            <a:extLst>
              <a:ext uri="{FF2B5EF4-FFF2-40B4-BE49-F238E27FC236}">
                <a16:creationId xmlns:a16="http://schemas.microsoft.com/office/drawing/2014/main" id="{D4E5BD3A-DBE7-4F73-B48C-411C5B7B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29" y="2203306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A57FC9-929F-4E38-B6D8-B1CB3409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05" y="45881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8F761-E5CA-44DC-9B2D-82AAF113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55" y="2223525"/>
            <a:ext cx="3883489" cy="38834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740A6B-67CD-4514-B552-8A72E22D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956" y="503271"/>
            <a:ext cx="6700085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A8D87-3E63-4F3B-91AE-3C5521E6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62" y="2504292"/>
            <a:ext cx="3731075" cy="362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2CF18-F0DB-4573-BB2B-DC6FEDDD4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29" y="609515"/>
            <a:ext cx="4846740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7982E-D219-4F0C-A2FD-49633A94FABA}"/>
              </a:ext>
            </a:extLst>
          </p:cNvPr>
          <p:cNvSpPr txBox="1"/>
          <p:nvPr/>
        </p:nvSpPr>
        <p:spPr>
          <a:xfrm>
            <a:off x="2402847" y="3015593"/>
            <a:ext cx="6100010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dirty="0">
                <a:effectLst/>
                <a:latin typeface="Backsun7_21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lang="en-US" sz="6000" dirty="0">
              <a:effectLst/>
              <a:latin typeface="SUN7_8_909" panose="02000503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251.jpeg">
            <a:extLst>
              <a:ext uri="{FF2B5EF4-FFF2-40B4-BE49-F238E27FC236}">
                <a16:creationId xmlns:a16="http://schemas.microsoft.com/office/drawing/2014/main" id="{9CE0787A-6A2B-4CFF-9542-E8D751DDCF0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6890" y="2379053"/>
            <a:ext cx="3538220" cy="3423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D23E5E-E192-4A5B-B692-A70CC2E19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94" y="452550"/>
            <a:ext cx="4974767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ext Box">
            <a:extLst>
              <a:ext uri="{FF2B5EF4-FFF2-40B4-BE49-F238E27FC236}">
                <a16:creationId xmlns:a16="http://schemas.microsoft.com/office/drawing/2014/main" id="{ADF2E499-6DF7-4A8B-97F5-454A0455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2443658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92334E-F225-4AE0-84D3-2282A1DC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99" y="517155"/>
            <a:ext cx="4901609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134B51-8FB2-D32C-4517-8C7FF4856253}"/>
              </a:ext>
            </a:extLst>
          </p:cNvPr>
          <p:cNvSpPr txBox="1">
            <a:spLocks/>
          </p:cNvSpPr>
          <p:nvPr/>
        </p:nvSpPr>
        <p:spPr>
          <a:xfrm>
            <a:off x="3110845" y="3120141"/>
            <a:ext cx="597030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SALVATION LESSON</a:t>
            </a:r>
          </a:p>
        </p:txBody>
      </p:sp>
    </p:spTree>
    <p:extLst>
      <p:ext uri="{BB962C8B-B14F-4D97-AF65-F5344CB8AC3E}">
        <p14:creationId xmlns:p14="http://schemas.microsoft.com/office/powerpoint/2010/main" val="291577667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5ADDA-5CA4-CB62-9F75-B8665CE23F2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E4B92-A42F-12F2-4249-60D1AB52498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F08A5-F875-048D-15CC-95F3543B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1802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5763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EF234B28-790D-4C70-A198-2986AB47C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8535" y="3921251"/>
            <a:ext cx="3846615" cy="9965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bad</a:t>
            </a:r>
            <a:endParaRPr lang="en-US" sz="40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2262C07E-22DA-46CC-9347-47316D18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729" y="5257840"/>
            <a:ext cx="2864229" cy="6086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(no, good)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5228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60963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816860"/>
            <a:ext cx="3165360" cy="338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3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816860"/>
            <a:ext cx="3165360" cy="33844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BE10D-76F5-4FC3-A599-26042F421ED0}"/>
              </a:ext>
            </a:extLst>
          </p:cNvPr>
          <p:cNvSpPr txBox="1"/>
          <p:nvPr/>
        </p:nvSpPr>
        <p:spPr>
          <a:xfrm>
            <a:off x="8165903" y="4201327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sin</a:t>
            </a: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sinful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AB7A5-E226-41DF-B685-79CB240AE426}"/>
              </a:ext>
            </a:extLst>
          </p:cNvPr>
          <p:cNvSpPr txBox="1"/>
          <p:nvPr/>
        </p:nvSpPr>
        <p:spPr>
          <a:xfrm>
            <a:off x="5901744" y="5653763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(bad, work)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9493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A463-3726-5AC3-5722-948059C3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785937"/>
            <a:ext cx="3438525" cy="3286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F4E66F-681D-9DEE-6A83-DCEE12D4D7F2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F770FE-1192-BC1D-A610-18CDD3E2DE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94681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3A774-F34F-4DD8-9ED9-C088C4AC3561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9" y="1237747"/>
            <a:ext cx="3633850" cy="198317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01523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3A774-F34F-4DD8-9ED9-C088C4AC3561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9" y="1237747"/>
            <a:ext cx="3633850" cy="198317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97A122-A5B3-46AE-8A2C-6523B033DEB5}"/>
              </a:ext>
            </a:extLst>
          </p:cNvPr>
          <p:cNvSpPr txBox="1"/>
          <p:nvPr/>
        </p:nvSpPr>
        <p:spPr>
          <a:xfrm>
            <a:off x="5902855" y="3689178"/>
            <a:ext cx="6097978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money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9B864-0081-48EB-9AFB-B6D9ACD67573}"/>
              </a:ext>
            </a:extLst>
          </p:cNvPr>
          <p:cNvSpPr txBox="1"/>
          <p:nvPr/>
        </p:nvSpPr>
        <p:spPr>
          <a:xfrm>
            <a:off x="5902855" y="5023247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(king)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66275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7A1A0-6121-97E2-D1CE-BF4EFC27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EC973-55A7-2C74-36FE-3C658711B63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D94A1-C06A-CDD0-1CDD-E08C201A059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612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994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F089EC17-3B2B-49A7-9251-6D63A0F73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869" y="4191993"/>
            <a:ext cx="3409949" cy="7230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buy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748646E-DDEA-4545-B831-A8EC053EB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083" y="5401034"/>
            <a:ext cx="2724150" cy="438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(forward, money)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3843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E62EF-6B1A-E08D-0BBC-FE180644AA5D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53270-5844-8B4A-E87D-0DBD102B89C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237A4-948B-ADF5-3AAF-25327095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7026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59182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773FD-5BB1-429B-BFF7-6749A6715799}"/>
              </a:ext>
            </a:extLst>
          </p:cNvPr>
          <p:cNvSpPr txBox="1"/>
          <p:nvPr/>
        </p:nvSpPr>
        <p:spPr>
          <a:xfrm>
            <a:off x="5902854" y="3429000"/>
            <a:ext cx="609797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death</a:t>
            </a:r>
            <a:endParaRPr lang="en-US" sz="3600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10C3A23-DDF2-4FB2-ABC4-F853DCD0D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3156" y="5731241"/>
            <a:ext cx="1857375" cy="428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      (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no,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0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ye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AA425-09D2-B17A-DD97-530F4BEA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2" y="1079015"/>
            <a:ext cx="3438525" cy="4048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C71B4E-A0AC-0DE1-7EE1-73BD6CC8D93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3B10A-BEB7-0DA8-3569-5036B8BF73B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1175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03521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E70C30B-D762-487C-8914-C12F3FCA6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580" y="3679509"/>
            <a:ext cx="3438525" cy="7227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6FEF-707B-4A11-A5B5-23ABE487B938}"/>
              </a:ext>
            </a:extLst>
          </p:cNvPr>
          <p:cNvSpPr txBox="1"/>
          <p:nvPr/>
        </p:nvSpPr>
        <p:spPr>
          <a:xfrm>
            <a:off x="5902854" y="5127140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(hand, love)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3247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6A575-0384-BF55-7E29-80A1F9CAA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73" y="1702872"/>
            <a:ext cx="3429000" cy="3238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580BE-6521-0F35-8394-0228775F033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EA5951-DC56-8A8B-C361-10611B68949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8223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7384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AC6ADEF-DD05-4D2C-B778-6125BC2C6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182" y="3752047"/>
            <a:ext cx="3549321" cy="10004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0F5D4D60-53F9-49B1-B878-923894A0C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768" y="5315102"/>
            <a:ext cx="2724150" cy="495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ift, forward)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0338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76456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94721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B53B5BB-012A-4ADA-8924-21E003DC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5935" y="4144598"/>
            <a:ext cx="2511817" cy="10223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nly     alone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ABF4B-E2E5-4ED8-81BF-B707C4002F09}"/>
              </a:ext>
            </a:extLst>
          </p:cNvPr>
          <p:cNvSpPr txBox="1"/>
          <p:nvPr/>
        </p:nvSpPr>
        <p:spPr>
          <a:xfrm>
            <a:off x="5902854" y="5760157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(v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ery, one)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7419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68B0E-7E64-5AB9-FAB7-FE7844B38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54AEE4-64C7-BFA7-D6D2-5CACF7BE3985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CCCC4-DBE2-BEB8-D42C-46EEE8187D9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29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9661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60608AF3-05E0-4560-910A-B7972864A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030" y="3871019"/>
            <a:ext cx="3428999" cy="7183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AE27BFA-DC3A-403F-AB73-31B222A37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9455" y="4965556"/>
            <a:ext cx="2724150" cy="36195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mall, father)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34336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80976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422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1633AC9E-2F5D-4F9A-AF66-0B3AA66A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631" y="3748224"/>
            <a:ext cx="3432424" cy="13174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believe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faith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A6627AB0-AAB2-4A75-81BE-74407E0E2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18" y="5383746"/>
            <a:ext cx="1847850" cy="4095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(k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now, cross)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0609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49766-8349-5644-4E5E-C9F0C0153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90BFDE-75A6-307A-60CE-6D8243845DAE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CA5A5-B0BE-6466-04F4-0C30E7B9677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7408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082351-7301-EA24-7978-7CADEBA67096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56" y="869531"/>
            <a:ext cx="2771775" cy="232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10699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FB427-1DAD-4D88-ACC5-34C675D3BD0C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205" y="843998"/>
            <a:ext cx="2771775" cy="23241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23B37-E339-42F6-9335-F9A35917E2B5}"/>
              </a:ext>
            </a:extLst>
          </p:cNvPr>
          <p:cNvSpPr txBox="1"/>
          <p:nvPr/>
        </p:nvSpPr>
        <p:spPr>
          <a:xfrm>
            <a:off x="5767698" y="3429000"/>
            <a:ext cx="638001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4897C-DB0C-4034-959E-614B421AC14C}"/>
              </a:ext>
            </a:extLst>
          </p:cNvPr>
          <p:cNvSpPr txBox="1"/>
          <p:nvPr/>
        </p:nvSpPr>
        <p:spPr>
          <a:xfrm>
            <a:off x="5902854" y="5713969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(good, heart)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68966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0224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08551-E526-ADEF-AD48-F4063720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699DC-6503-55D0-4098-C83E3D28B05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8E8A2-8847-6610-3F03-6C7A32C9EF1D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5028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38256-2129-40BE-B1BF-AF22F10A9B5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BB295F-6777-909B-2F4E-6CE8A53223E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760D7-B869-3B46-744E-CAB1F5885594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45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431AAF50-404C-4EAC-8EFE-38984B77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456" y="3390003"/>
            <a:ext cx="2224776" cy="21605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always                     </a:t>
            </a: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eternity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eternal     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D647CAA-2C7E-480E-B716-11A7F14DE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5870" y="5550571"/>
            <a:ext cx="2724150" cy="35242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ll, time)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A4CFB1-9FFF-5996-F0EF-2AAA146A61E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2F7103-5127-9E2F-9ABA-9138F5FA0CC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6631B-671D-9E37-1ED5-587AFE8BA5C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064490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05308-D936-4FDC-B028-54EDE475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23" y="722247"/>
            <a:ext cx="5590517" cy="1109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EE869-F312-440D-B3A6-F5539A85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28" y="3012249"/>
            <a:ext cx="3371429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23718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4E2D4-5587-4066-A0E4-2E33E6A13C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151" y="1139325"/>
            <a:ext cx="5944235" cy="118300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1DA57E-0D35-4BD9-A666-81DCF88E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737" y="2679756"/>
            <a:ext cx="3495238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543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0B4E8-C688-4F7E-BE2C-02409101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67" y="700925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74F4BF-5168-4A44-A672-6B03A7BE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53" y="2452819"/>
            <a:ext cx="3261067" cy="38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507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DF430-AA35-49D6-A627-28839B5A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99" y="1242101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3D2EEC-8A9C-4CAE-B29D-011F34D32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49" y="2656982"/>
            <a:ext cx="3561905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9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55856-FEA9-45CB-BB0E-BCC8805D6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76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7F2147-090F-4631-AF7A-3EC267636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31" y="2860515"/>
            <a:ext cx="3161905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9223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6338C-1937-49B4-93A6-06A73874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970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BCE0D-7764-4FEF-A6E5-3CABAFB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70" y="2790669"/>
            <a:ext cx="3123809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969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09AA4-E588-4AF8-A8DE-4A505C42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350" y="672934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674289-CBE9-4375-89B6-00F6EF85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909" y="2200894"/>
            <a:ext cx="379047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8184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D198-ECAE-4DFC-0D9A-58623916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191"/>
            <a:ext cx="10515600" cy="2026763"/>
          </a:xfrm>
        </p:spPr>
        <p:txBody>
          <a:bodyPr/>
          <a:lstStyle/>
          <a:p>
            <a:pPr algn="ctr"/>
            <a:r>
              <a:rPr lang="en-US" dirty="0"/>
              <a:t>End of SUN Home Sign Lessons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14FA0-4681-BEC7-B9AA-F7E1FF73C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15" y="4485205"/>
            <a:ext cx="2559770" cy="769054"/>
          </a:xfrm>
        </p:spPr>
      </p:pic>
    </p:spTree>
    <p:extLst>
      <p:ext uri="{BB962C8B-B14F-4D97-AF65-F5344CB8AC3E}">
        <p14:creationId xmlns:p14="http://schemas.microsoft.com/office/powerpoint/2010/main" val="1819345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641" y="4285844"/>
            <a:ext cx="2692401" cy="17588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aid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peak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058" y="4823703"/>
            <a:ext cx="1723627" cy="133794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1" y="4885336"/>
            <a:ext cx="1628363" cy="7553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330" y="4386470"/>
            <a:ext cx="1908313" cy="14142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7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344" y="4601651"/>
            <a:ext cx="1644524" cy="13528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4C612-A15D-3648-BF08-4CC07A98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CB5B2-BEDE-4E12-ABEF-612A9782E6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904875"/>
            <a:ext cx="4090261" cy="391572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FD0CF-3272-BBB6-CF2D-4BC73C351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261" y="4820598"/>
            <a:ext cx="1951630" cy="133454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owl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CB5B2-BEDE-4E12-ABEF-612A9782E6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904875"/>
            <a:ext cx="4090261" cy="391572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91B68-DFA5-B755-65C3-54F47E8CE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247334"/>
            <a:ext cx="2771718" cy="18053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071" y="5308170"/>
            <a:ext cx="1464589" cy="7749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3">
            <a:extLst>
              <a:ext uri="{FF2B5EF4-FFF2-40B4-BE49-F238E27FC236}">
                <a16:creationId xmlns:a16="http://schemas.microsoft.com/office/drawing/2014/main" id="{C30FE133-2083-46D9-AE74-CA23B9AC4B40}"/>
              </a:ext>
            </a:extLst>
          </p:cNvPr>
          <p:cNvGrpSpPr>
            <a:grpSpLocks/>
          </p:cNvGrpSpPr>
          <p:nvPr/>
        </p:nvGrpSpPr>
        <p:grpSpPr bwMode="auto">
          <a:xfrm>
            <a:off x="3294228" y="730745"/>
            <a:ext cx="6715125" cy="1330325"/>
            <a:chOff x="1666" y="410"/>
            <a:chExt cx="10574" cy="2094"/>
          </a:xfrm>
        </p:grpSpPr>
        <p:pic>
          <p:nvPicPr>
            <p:cNvPr id="5123" name="docshape14">
              <a:extLst>
                <a:ext uri="{FF2B5EF4-FFF2-40B4-BE49-F238E27FC236}">
                  <a16:creationId xmlns:a16="http://schemas.microsoft.com/office/drawing/2014/main" id="{2EA82049-4E96-4158-BC1E-6EAC2E750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6" y="410"/>
              <a:ext cx="4528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docshape15">
              <a:extLst>
                <a:ext uri="{FF2B5EF4-FFF2-40B4-BE49-F238E27FC236}">
                  <a16:creationId xmlns:a16="http://schemas.microsoft.com/office/drawing/2014/main" id="{0716D52F-9905-47CC-92C2-DE073DEA1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" y="410"/>
              <a:ext cx="465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docshape16">
              <a:extLst>
                <a:ext uri="{FF2B5EF4-FFF2-40B4-BE49-F238E27FC236}">
                  <a16:creationId xmlns:a16="http://schemas.microsoft.com/office/drawing/2014/main" id="{FF6775B4-A4CB-4736-9DF9-5B554F12E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" y="410"/>
              <a:ext cx="448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9.jpeg">
            <a:extLst>
              <a:ext uri="{FF2B5EF4-FFF2-40B4-BE49-F238E27FC236}">
                <a16:creationId xmlns:a16="http://schemas.microsoft.com/office/drawing/2014/main" id="{68949190-94CD-4DD5-A031-2E2EBC7BFAA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2002" y="2951554"/>
            <a:ext cx="2259965" cy="3092450"/>
          </a:xfrm>
          <a:prstGeom prst="rect">
            <a:avLst/>
          </a:prstGeom>
        </p:spPr>
      </p:pic>
      <p:pic>
        <p:nvPicPr>
          <p:cNvPr id="8" name="image20.jpeg">
            <a:extLst>
              <a:ext uri="{FF2B5EF4-FFF2-40B4-BE49-F238E27FC236}">
                <a16:creationId xmlns:a16="http://schemas.microsoft.com/office/drawing/2014/main" id="{F4C74385-FC86-401F-90B1-0DF29606836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4496" y="2929329"/>
            <a:ext cx="218630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0B2EEE27-4863-4F02-90EB-39A6F1BEC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494" y="7600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7">
            <a:extLst>
              <a:ext uri="{FF2B5EF4-FFF2-40B4-BE49-F238E27FC236}">
                <a16:creationId xmlns:a16="http://schemas.microsoft.com/office/drawing/2014/main" id="{3BAD23EF-6510-4F58-BAA8-393EF310C03D}"/>
              </a:ext>
            </a:extLst>
          </p:cNvPr>
          <p:cNvGrpSpPr>
            <a:grpSpLocks/>
          </p:cNvGrpSpPr>
          <p:nvPr/>
        </p:nvGrpSpPr>
        <p:grpSpPr bwMode="auto">
          <a:xfrm>
            <a:off x="4334494" y="760021"/>
            <a:ext cx="4910138" cy="1330325"/>
            <a:chOff x="0" y="0"/>
            <a:chExt cx="7733" cy="2094"/>
          </a:xfrm>
        </p:grpSpPr>
        <p:pic>
          <p:nvPicPr>
            <p:cNvPr id="6148" name="docshape18">
              <a:extLst>
                <a:ext uri="{FF2B5EF4-FFF2-40B4-BE49-F238E27FC236}">
                  <a16:creationId xmlns:a16="http://schemas.microsoft.com/office/drawing/2014/main" id="{E715D1EA-BB30-4A9E-BE62-06F1AAC2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docshape19">
              <a:extLst>
                <a:ext uri="{FF2B5EF4-FFF2-40B4-BE49-F238E27FC236}">
                  <a16:creationId xmlns:a16="http://schemas.microsoft.com/office/drawing/2014/main" id="{7D52E424-357F-4E5C-A7FE-8E521543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0"/>
              <a:ext cx="304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docshape20">
              <a:extLst>
                <a:ext uri="{FF2B5EF4-FFF2-40B4-BE49-F238E27FC236}">
                  <a16:creationId xmlns:a16="http://schemas.microsoft.com/office/drawing/2014/main" id="{D75AA051-F513-418D-8409-F8F93D77A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" y="0"/>
              <a:ext cx="30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24.jpeg">
            <a:extLst>
              <a:ext uri="{FF2B5EF4-FFF2-40B4-BE49-F238E27FC236}">
                <a16:creationId xmlns:a16="http://schemas.microsoft.com/office/drawing/2014/main" id="{5509FDA8-43C3-4971-8A52-70B0CF47307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75124" y="2829320"/>
            <a:ext cx="2325370" cy="3290570"/>
          </a:xfrm>
          <a:prstGeom prst="rect">
            <a:avLst/>
          </a:prstGeom>
        </p:spPr>
      </p:pic>
      <p:pic>
        <p:nvPicPr>
          <p:cNvPr id="9" name="image25.jpeg">
            <a:extLst>
              <a:ext uri="{FF2B5EF4-FFF2-40B4-BE49-F238E27FC236}">
                <a16:creationId xmlns:a16="http://schemas.microsoft.com/office/drawing/2014/main" id="{279B0012-CECE-4FD2-A8F1-801465A589B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2108" y="2807409"/>
            <a:ext cx="20701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1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D6171211-0B42-42CB-9A75-6928B9AC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992" y="10094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21">
            <a:extLst>
              <a:ext uri="{FF2B5EF4-FFF2-40B4-BE49-F238E27FC236}">
                <a16:creationId xmlns:a16="http://schemas.microsoft.com/office/drawing/2014/main" id="{01175DCD-BBB6-4DD5-AF5E-8C2A9E22AC7D}"/>
              </a:ext>
            </a:extLst>
          </p:cNvPr>
          <p:cNvGrpSpPr>
            <a:grpSpLocks/>
          </p:cNvGrpSpPr>
          <p:nvPr/>
        </p:nvGrpSpPr>
        <p:grpSpPr bwMode="auto">
          <a:xfrm>
            <a:off x="4286992" y="1009402"/>
            <a:ext cx="3810000" cy="1330325"/>
            <a:chOff x="0" y="0"/>
            <a:chExt cx="6000" cy="2094"/>
          </a:xfrm>
        </p:grpSpPr>
        <p:pic>
          <p:nvPicPr>
            <p:cNvPr id="7171" name="docshape22">
              <a:extLst>
                <a:ext uri="{FF2B5EF4-FFF2-40B4-BE49-F238E27FC236}">
                  <a16:creationId xmlns:a16="http://schemas.microsoft.com/office/drawing/2014/main" id="{ABE8EF48-0407-4909-8951-F40AAF7ED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7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docshape23">
              <a:extLst>
                <a:ext uri="{FF2B5EF4-FFF2-40B4-BE49-F238E27FC236}">
                  <a16:creationId xmlns:a16="http://schemas.microsoft.com/office/drawing/2014/main" id="{EB4E21AB-A72B-4357-8648-515707518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" y="0"/>
              <a:ext cx="2891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28.png">
            <a:extLst>
              <a:ext uri="{FF2B5EF4-FFF2-40B4-BE49-F238E27FC236}">
                <a16:creationId xmlns:a16="http://schemas.microsoft.com/office/drawing/2014/main" id="{6BF0FFA3-4374-4DFC-A0D1-3C2C18D5906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7647" y="3628980"/>
            <a:ext cx="2218690" cy="1951355"/>
          </a:xfrm>
          <a:prstGeom prst="rect">
            <a:avLst/>
          </a:prstGeom>
        </p:spPr>
      </p:pic>
      <p:pic>
        <p:nvPicPr>
          <p:cNvPr id="8" name="image29.png">
            <a:extLst>
              <a:ext uri="{FF2B5EF4-FFF2-40B4-BE49-F238E27FC236}">
                <a16:creationId xmlns:a16="http://schemas.microsoft.com/office/drawing/2014/main" id="{62250786-A733-48EF-B300-FDB96C512D5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95665" y="3558016"/>
            <a:ext cx="2084070" cy="20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6203F3-DA26-48FF-ADCE-77A8EAA6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76" y="833769"/>
            <a:ext cx="5895238" cy="1342857"/>
          </a:xfrm>
          <a:prstGeom prst="rect">
            <a:avLst/>
          </a:prstGeom>
        </p:spPr>
      </p:pic>
      <p:pic>
        <p:nvPicPr>
          <p:cNvPr id="5" name="image32.jpeg">
            <a:extLst>
              <a:ext uri="{FF2B5EF4-FFF2-40B4-BE49-F238E27FC236}">
                <a16:creationId xmlns:a16="http://schemas.microsoft.com/office/drawing/2014/main" id="{639A7C09-5687-4584-94E3-DFFA92777A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6421" y="2683122"/>
            <a:ext cx="2201545" cy="3130550"/>
          </a:xfrm>
          <a:prstGeom prst="rect">
            <a:avLst/>
          </a:prstGeom>
        </p:spPr>
      </p:pic>
      <p:pic>
        <p:nvPicPr>
          <p:cNvPr id="6" name="image33.jpeg">
            <a:extLst>
              <a:ext uri="{FF2B5EF4-FFF2-40B4-BE49-F238E27FC236}">
                <a16:creationId xmlns:a16="http://schemas.microsoft.com/office/drawing/2014/main" id="{4E62819F-CEEA-4708-84E1-B9B15A03C7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1809" y="2641847"/>
            <a:ext cx="222377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F4FAE-A9B8-41E0-82DC-1A5C4033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30" y="510640"/>
            <a:ext cx="7676507" cy="2005474"/>
          </a:xfrm>
          <a:prstGeom prst="rect">
            <a:avLst/>
          </a:prstGeom>
        </p:spPr>
      </p:pic>
      <p:pic>
        <p:nvPicPr>
          <p:cNvPr id="3" name="image37.jpeg">
            <a:extLst>
              <a:ext uri="{FF2B5EF4-FFF2-40B4-BE49-F238E27FC236}">
                <a16:creationId xmlns:a16="http://schemas.microsoft.com/office/drawing/2014/main" id="{0F54C905-3B5E-40CE-8CBA-209A51BCE5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7839" y="2565474"/>
            <a:ext cx="2497455" cy="3552825"/>
          </a:xfrm>
          <a:prstGeom prst="rect">
            <a:avLst/>
          </a:prstGeom>
        </p:spPr>
      </p:pic>
      <p:pic>
        <p:nvPicPr>
          <p:cNvPr id="4" name="image38.jpeg">
            <a:extLst>
              <a:ext uri="{FF2B5EF4-FFF2-40B4-BE49-F238E27FC236}">
                <a16:creationId xmlns:a16="http://schemas.microsoft.com/office/drawing/2014/main" id="{B34E1E9A-F6BB-457F-8A4A-2F965CD4DF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3362" y="2507054"/>
            <a:ext cx="2565400" cy="36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33BD-A47B-4BF8-B5CE-C0B40EF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97" y="439386"/>
            <a:ext cx="7798926" cy="1896121"/>
          </a:xfrm>
          <a:prstGeom prst="rect">
            <a:avLst/>
          </a:prstGeom>
        </p:spPr>
      </p:pic>
      <p:pic>
        <p:nvPicPr>
          <p:cNvPr id="3" name="image42.png">
            <a:extLst>
              <a:ext uri="{FF2B5EF4-FFF2-40B4-BE49-F238E27FC236}">
                <a16:creationId xmlns:a16="http://schemas.microsoft.com/office/drawing/2014/main" id="{5EDE73EC-1B8F-4850-8B78-A8FA69F9546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4297" y="3150894"/>
            <a:ext cx="2758440" cy="2743200"/>
          </a:xfrm>
          <a:prstGeom prst="rect">
            <a:avLst/>
          </a:prstGeom>
        </p:spPr>
      </p:pic>
      <p:pic>
        <p:nvPicPr>
          <p:cNvPr id="4" name="image43.png">
            <a:extLst>
              <a:ext uri="{FF2B5EF4-FFF2-40B4-BE49-F238E27FC236}">
                <a16:creationId xmlns:a16="http://schemas.microsoft.com/office/drawing/2014/main" id="{F187ED1C-5E01-426A-9947-BE3EC616412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0037" y="3150894"/>
            <a:ext cx="231457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A1E7FE-3EAF-4A07-00F3-311DAC367026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337" y="5199276"/>
            <a:ext cx="1832023" cy="7097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80114"/>
            <a:ext cx="2332424" cy="18578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ace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8" y="4963886"/>
            <a:ext cx="2237162" cy="7837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able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602" y="4877708"/>
            <a:ext cx="2242456" cy="7102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1032689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7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043" y="4655130"/>
            <a:ext cx="2429300" cy="142271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987542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948162"/>
            <a:ext cx="2980657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465" y="4922867"/>
            <a:ext cx="1955409" cy="7391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948162"/>
            <a:ext cx="2980657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852" y="4830632"/>
            <a:ext cx="1311905" cy="7466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ox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6186" y="3800127"/>
            <a:ext cx="2351315" cy="19833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rrest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6842</TotalTime>
  <Words>1237</Words>
  <Application>Microsoft Office PowerPoint</Application>
  <PresentationFormat>Widescreen</PresentationFormat>
  <Paragraphs>630</Paragraphs>
  <Slides>488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488</vt:i4>
      </vt:variant>
    </vt:vector>
  </HeadingPairs>
  <TitlesOfParts>
    <vt:vector size="496" baseType="lpstr">
      <vt:lpstr>Arial</vt:lpstr>
      <vt:lpstr>Arial Black</vt:lpstr>
      <vt:lpstr>Backsun7_21</vt:lpstr>
      <vt:lpstr>Calibri</vt:lpstr>
      <vt:lpstr>Calibri Light</vt:lpstr>
      <vt:lpstr>SUN</vt:lpstr>
      <vt:lpstr>SUN7_8_909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SUN Home Sign Lessons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Amy Ernst</cp:lastModifiedBy>
  <cp:revision>874</cp:revision>
  <dcterms:created xsi:type="dcterms:W3CDTF">2017-12-06T18:15:29Z</dcterms:created>
  <dcterms:modified xsi:type="dcterms:W3CDTF">2022-06-28T18:53:29Z</dcterms:modified>
</cp:coreProperties>
</file>